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2" r:id="rId5"/>
    <p:sldId id="268" r:id="rId6"/>
    <p:sldId id="258" r:id="rId7"/>
    <p:sldId id="269" r:id="rId8"/>
    <p:sldId id="271" r:id="rId9"/>
    <p:sldId id="272" r:id="rId10"/>
    <p:sldId id="270" r:id="rId11"/>
    <p:sldId id="276" r:id="rId12"/>
    <p:sldId id="273" r:id="rId13"/>
    <p:sldId id="274" r:id="rId14"/>
    <p:sldId id="265" r:id="rId15"/>
    <p:sldId id="267" r:id="rId16"/>
    <p:sldId id="275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22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802EAA-BB73-B646-AA13-CFC19DBE15C8}" type="doc">
      <dgm:prSet loTypeId="urn:microsoft.com/office/officeart/2005/8/layout/b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A883A329-38A0-EA4F-AC30-66C3A0D4B789}">
      <dgm:prSet phldrT="[Texte]"/>
      <dgm:spPr/>
      <dgm:t>
        <a:bodyPr/>
        <a:lstStyle/>
        <a:p>
          <a:r>
            <a:rPr lang="fr-CA" dirty="0"/>
            <a:t>1. Modifier l'apparence (</a:t>
          </a:r>
          <a:r>
            <a:rPr lang="fr-CA" dirty="0" err="1"/>
            <a:t>Aardvark</a:t>
          </a:r>
          <a:r>
            <a:rPr lang="fr-CA" dirty="0"/>
            <a:t>)</a:t>
          </a:r>
        </a:p>
      </dgm:t>
    </dgm:pt>
    <dgm:pt modelId="{E0032161-B715-E74D-91A6-C30E144D8A59}" type="parTrans" cxnId="{B5406767-9E0B-7D48-8331-15ADA2B37F4E}">
      <dgm:prSet/>
      <dgm:spPr/>
      <dgm:t>
        <a:bodyPr/>
        <a:lstStyle/>
        <a:p>
          <a:endParaRPr lang="fr-CA"/>
        </a:p>
      </dgm:t>
    </dgm:pt>
    <dgm:pt modelId="{78963750-01E9-9144-BED4-47848ACB3092}" type="sibTrans" cxnId="{B5406767-9E0B-7D48-8331-15ADA2B37F4E}">
      <dgm:prSet/>
      <dgm:spPr/>
      <dgm:t>
        <a:bodyPr/>
        <a:lstStyle/>
        <a:p>
          <a:endParaRPr lang="fr-CA"/>
        </a:p>
      </dgm:t>
    </dgm:pt>
    <dgm:pt modelId="{C7AC63F0-72DB-C04E-802B-26B029C13E15}">
      <dgm:prSet phldrT="[Texte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fr-CA" dirty="0">
              <a:solidFill>
                <a:schemeClr val="bg1"/>
              </a:solidFill>
            </a:rPr>
            <a:t>7. </a:t>
          </a:r>
          <a:r>
            <a:rPr lang="fr-CA" dirty="0"/>
            <a:t>Ajouter une zone de texte + image dans la section 5</a:t>
          </a:r>
          <a:r>
            <a:rPr lang="fr-CA" dirty="0">
              <a:solidFill>
                <a:schemeClr val="bg1"/>
              </a:solidFill>
            </a:rPr>
            <a:t> </a:t>
          </a:r>
        </a:p>
      </dgm:t>
    </dgm:pt>
    <dgm:pt modelId="{223AA30C-2FFA-0D44-AA79-A231C2AE3958}" type="parTrans" cxnId="{629D8B6C-56A1-9D48-8CE9-91DA04F9D713}">
      <dgm:prSet/>
      <dgm:spPr/>
      <dgm:t>
        <a:bodyPr/>
        <a:lstStyle/>
        <a:p>
          <a:endParaRPr lang="fr-CA"/>
        </a:p>
      </dgm:t>
    </dgm:pt>
    <dgm:pt modelId="{98A20A9A-5F6A-8E4E-9915-800E9FF473DD}" type="sibTrans" cxnId="{629D8B6C-56A1-9D48-8CE9-91DA04F9D713}">
      <dgm:prSet/>
      <dgm:spPr/>
      <dgm:t>
        <a:bodyPr/>
        <a:lstStyle/>
        <a:p>
          <a:endParaRPr lang="fr-CA"/>
        </a:p>
      </dgm:t>
    </dgm:pt>
    <dgm:pt modelId="{13D2214C-37FC-9B43-B1DB-730BF6E3B77F}">
      <dgm:prSet phldrT="[Texte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fr-CA" dirty="0"/>
            <a:t>8. </a:t>
          </a:r>
          <a:r>
            <a:rPr lang="fr-CA" dirty="0">
              <a:solidFill>
                <a:schemeClr val="bg1"/>
              </a:solidFill>
            </a:rPr>
            <a:t>Créer une discussion dans le forum</a:t>
          </a:r>
          <a:endParaRPr lang="fr-CA" dirty="0"/>
        </a:p>
      </dgm:t>
    </dgm:pt>
    <dgm:pt modelId="{B6237AE2-E184-D742-B202-396A088C25B9}" type="parTrans" cxnId="{798AA07D-2E14-6448-9BF3-3647F46833FC}">
      <dgm:prSet/>
      <dgm:spPr/>
      <dgm:t>
        <a:bodyPr/>
        <a:lstStyle/>
        <a:p>
          <a:endParaRPr lang="fr-CA"/>
        </a:p>
      </dgm:t>
    </dgm:pt>
    <dgm:pt modelId="{A607C8AC-09CD-7844-814D-0D4AAC9A7030}" type="sibTrans" cxnId="{798AA07D-2E14-6448-9BF3-3647F46833FC}">
      <dgm:prSet/>
      <dgm:spPr/>
      <dgm:t>
        <a:bodyPr/>
        <a:lstStyle/>
        <a:p>
          <a:endParaRPr lang="fr-CA"/>
        </a:p>
      </dgm:t>
    </dgm:pt>
    <dgm:pt modelId="{CBB29642-82E5-CF46-B012-B130B38D3BC7}">
      <dgm:prSet phldrT="[Texte]"/>
      <dgm:spPr>
        <a:solidFill>
          <a:srgbClr val="FFFF00"/>
        </a:solidFill>
      </dgm:spPr>
      <dgm:t>
        <a:bodyPr/>
        <a:lstStyle/>
        <a:p>
          <a:r>
            <a:rPr lang="fr-CA" dirty="0">
              <a:solidFill>
                <a:schemeClr val="tx1">
                  <a:lumMod val="95000"/>
                  <a:lumOff val="5000"/>
                </a:schemeClr>
              </a:solidFill>
            </a:rPr>
            <a:t>5. Créer un devoir </a:t>
          </a:r>
        </a:p>
      </dgm:t>
    </dgm:pt>
    <dgm:pt modelId="{6D5912A5-3B97-7147-8328-4AE32D1D2908}" type="parTrans" cxnId="{07121CA8-BB65-4447-97DE-3E179FB34B8C}">
      <dgm:prSet/>
      <dgm:spPr/>
      <dgm:t>
        <a:bodyPr/>
        <a:lstStyle/>
        <a:p>
          <a:endParaRPr lang="fr-CA"/>
        </a:p>
      </dgm:t>
    </dgm:pt>
    <dgm:pt modelId="{A3DAB5A0-8437-8E47-A276-6B10EEB73357}" type="sibTrans" cxnId="{07121CA8-BB65-4447-97DE-3E179FB34B8C}">
      <dgm:prSet/>
      <dgm:spPr/>
      <dgm:t>
        <a:bodyPr/>
        <a:lstStyle/>
        <a:p>
          <a:endParaRPr lang="fr-CA"/>
        </a:p>
      </dgm:t>
    </dgm:pt>
    <dgm:pt modelId="{D27497D5-2D6E-0D46-990E-477207931C6B}">
      <dgm:prSet phldrT="[Texte]"/>
      <dgm:spPr/>
      <dgm:t>
        <a:bodyPr/>
        <a:lstStyle/>
        <a:p>
          <a:r>
            <a:rPr lang="fr-CA" dirty="0"/>
            <a:t>2. Répondre au sondage /visionner la réponse et le supprimer </a:t>
          </a:r>
        </a:p>
      </dgm:t>
    </dgm:pt>
    <dgm:pt modelId="{A4E7AC57-AE34-E94A-A0F0-8F6EB487F01A}" type="parTrans" cxnId="{3B6DDAF2-68C4-1347-BA29-1524983347B9}">
      <dgm:prSet/>
      <dgm:spPr/>
      <dgm:t>
        <a:bodyPr/>
        <a:lstStyle/>
        <a:p>
          <a:endParaRPr lang="fr-CA"/>
        </a:p>
      </dgm:t>
    </dgm:pt>
    <dgm:pt modelId="{58B4EB0C-A5EE-D447-8A50-31287D8BE19D}" type="sibTrans" cxnId="{3B6DDAF2-68C4-1347-BA29-1524983347B9}">
      <dgm:prSet/>
      <dgm:spPr/>
      <dgm:t>
        <a:bodyPr/>
        <a:lstStyle/>
        <a:p>
          <a:endParaRPr lang="fr-CA"/>
        </a:p>
      </dgm:t>
    </dgm:pt>
    <dgm:pt modelId="{8056CC3F-2FEA-F146-AC6A-E3C901A77309}">
      <dgm:prSet phldrT="[Texte]"/>
      <dgm:spPr/>
      <dgm:t>
        <a:bodyPr/>
        <a:lstStyle/>
        <a:p>
          <a:r>
            <a:rPr lang="fr-CA" dirty="0"/>
            <a:t>3. Renommer les 2 premières séances</a:t>
          </a:r>
        </a:p>
      </dgm:t>
    </dgm:pt>
    <dgm:pt modelId="{E65B97B1-25A9-9347-AEBD-AF7A0478DB89}" type="parTrans" cxnId="{5D2E08AD-F2DA-2F49-9660-7AB635F4EF09}">
      <dgm:prSet/>
      <dgm:spPr/>
      <dgm:t>
        <a:bodyPr/>
        <a:lstStyle/>
        <a:p>
          <a:endParaRPr lang="fr-CA"/>
        </a:p>
      </dgm:t>
    </dgm:pt>
    <dgm:pt modelId="{7442E34B-7591-B147-BC6A-B01A7570CBB6}" type="sibTrans" cxnId="{5D2E08AD-F2DA-2F49-9660-7AB635F4EF09}">
      <dgm:prSet/>
      <dgm:spPr/>
      <dgm:t>
        <a:bodyPr/>
        <a:lstStyle/>
        <a:p>
          <a:endParaRPr lang="fr-CA"/>
        </a:p>
      </dgm:t>
    </dgm:pt>
    <dgm:pt modelId="{13A3C7DE-C714-1B4D-8C84-7DB45F50ACD2}">
      <dgm:prSet phldrT="[Texte]"/>
      <dgm:spPr>
        <a:solidFill>
          <a:srgbClr val="FFFF00"/>
        </a:solidFill>
      </dgm:spPr>
      <dgm:t>
        <a:bodyPr/>
        <a:lstStyle/>
        <a:p>
          <a:r>
            <a:rPr lang="fr-CA" dirty="0">
              <a:solidFill>
                <a:schemeClr val="tx1"/>
              </a:solidFill>
            </a:rPr>
            <a:t>6. Cacher la vidéo de présentation de l’enseignante et la déplacer à la section 5</a:t>
          </a:r>
        </a:p>
      </dgm:t>
    </dgm:pt>
    <dgm:pt modelId="{54AC3527-41C0-C84C-B36D-B94CAC218968}" type="parTrans" cxnId="{C53014D1-FA4B-7E41-9F91-45D8764EEE2B}">
      <dgm:prSet/>
      <dgm:spPr/>
      <dgm:t>
        <a:bodyPr/>
        <a:lstStyle/>
        <a:p>
          <a:endParaRPr lang="fr-CA"/>
        </a:p>
      </dgm:t>
    </dgm:pt>
    <dgm:pt modelId="{091CAA9B-B7EE-404B-AA63-90EB4CE86B06}" type="sibTrans" cxnId="{C53014D1-FA4B-7E41-9F91-45D8764EEE2B}">
      <dgm:prSet/>
      <dgm:spPr/>
      <dgm:t>
        <a:bodyPr/>
        <a:lstStyle/>
        <a:p>
          <a:endParaRPr lang="fr-CA"/>
        </a:p>
      </dgm:t>
    </dgm:pt>
    <dgm:pt modelId="{15AEDC8F-24FC-6B4E-8D3E-0B00CDA22FBD}">
      <dgm:prSet phldrT="[Texte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fr-CA" dirty="0"/>
            <a:t>** Vous avez réussi!!**</a:t>
          </a:r>
        </a:p>
        <a:p>
          <a:r>
            <a:rPr lang="fr-CA" dirty="0"/>
            <a:t>Beau travail </a:t>
          </a:r>
          <a:r>
            <a:rPr lang="fr-CA" dirty="0">
              <a:sym typeface="Wingdings" pitchFamily="2" charset="2"/>
            </a:rPr>
            <a:t></a:t>
          </a:r>
          <a:endParaRPr lang="fr-CA" dirty="0"/>
        </a:p>
      </dgm:t>
    </dgm:pt>
    <dgm:pt modelId="{A1074295-D172-5F4D-AA51-68F8DDB9728C}" type="parTrans" cxnId="{CD6B2207-BC56-9443-AB31-12FDF9F4954E}">
      <dgm:prSet/>
      <dgm:spPr/>
      <dgm:t>
        <a:bodyPr/>
        <a:lstStyle/>
        <a:p>
          <a:endParaRPr lang="fr-CA"/>
        </a:p>
      </dgm:t>
    </dgm:pt>
    <dgm:pt modelId="{C4BF2E01-80CA-C044-A4F8-0DE4735ADF6C}" type="sibTrans" cxnId="{CD6B2207-BC56-9443-AB31-12FDF9F4954E}">
      <dgm:prSet/>
      <dgm:spPr/>
      <dgm:t>
        <a:bodyPr/>
        <a:lstStyle/>
        <a:p>
          <a:endParaRPr lang="fr-CA"/>
        </a:p>
      </dgm:t>
    </dgm:pt>
    <dgm:pt modelId="{C81A91E1-2DC3-4C45-9C33-0266DBF5E0E3}">
      <dgm:prSet phldrT="[Texte]"/>
      <dgm:spPr>
        <a:solidFill>
          <a:srgbClr val="FFFF00"/>
        </a:solidFill>
      </dgm:spPr>
      <dgm:t>
        <a:bodyPr/>
        <a:lstStyle/>
        <a:p>
          <a:r>
            <a:rPr lang="fr-CA" dirty="0">
              <a:solidFill>
                <a:schemeClr val="tx1">
                  <a:lumMod val="95000"/>
                  <a:lumOff val="5000"/>
                </a:schemeClr>
              </a:solidFill>
            </a:rPr>
            <a:t>4. Déposer le plan de cours </a:t>
          </a:r>
          <a:r>
            <a:rPr lang="fr-CA" dirty="0">
              <a:solidFill>
                <a:schemeClr val="tx1"/>
              </a:solidFill>
            </a:rPr>
            <a:t>et ajouter un lien vers une vidéo externe </a:t>
          </a:r>
        </a:p>
      </dgm:t>
    </dgm:pt>
    <dgm:pt modelId="{B910455E-3900-A14C-B4B1-9CF23E4E723B}" type="sibTrans" cxnId="{0A574B38-9367-C549-AFD0-EE42EA2ADD73}">
      <dgm:prSet/>
      <dgm:spPr/>
      <dgm:t>
        <a:bodyPr/>
        <a:lstStyle/>
        <a:p>
          <a:endParaRPr lang="fr-CA"/>
        </a:p>
      </dgm:t>
    </dgm:pt>
    <dgm:pt modelId="{457DF58A-6217-0C4D-96ED-6B31D77B0306}" type="parTrans" cxnId="{0A574B38-9367-C549-AFD0-EE42EA2ADD73}">
      <dgm:prSet/>
      <dgm:spPr/>
      <dgm:t>
        <a:bodyPr/>
        <a:lstStyle/>
        <a:p>
          <a:endParaRPr lang="fr-CA"/>
        </a:p>
      </dgm:t>
    </dgm:pt>
    <dgm:pt modelId="{071491F3-43BE-7344-B5E9-A82CF80720B1}" type="pres">
      <dgm:prSet presAssocID="{B2802EAA-BB73-B646-AA13-CFC19DBE15C8}" presName="Name0" presStyleCnt="0">
        <dgm:presLayoutVars>
          <dgm:dir/>
          <dgm:resizeHandles/>
        </dgm:presLayoutVars>
      </dgm:prSet>
      <dgm:spPr/>
    </dgm:pt>
    <dgm:pt modelId="{781EA8D1-4D4C-0945-B9AA-F94D4C1630E5}" type="pres">
      <dgm:prSet presAssocID="{A883A329-38A0-EA4F-AC30-66C3A0D4B789}" presName="compNode" presStyleCnt="0"/>
      <dgm:spPr/>
    </dgm:pt>
    <dgm:pt modelId="{743B328A-AF61-DC4A-814C-71481D43E9C9}" type="pres">
      <dgm:prSet presAssocID="{A883A329-38A0-EA4F-AC30-66C3A0D4B789}" presName="dummyConnPt" presStyleCnt="0"/>
      <dgm:spPr/>
    </dgm:pt>
    <dgm:pt modelId="{19556C2D-633C-3E46-AE7F-C4719C467388}" type="pres">
      <dgm:prSet presAssocID="{A883A329-38A0-EA4F-AC30-66C3A0D4B789}" presName="node" presStyleLbl="node1" presStyleIdx="0" presStyleCnt="9">
        <dgm:presLayoutVars>
          <dgm:bulletEnabled val="1"/>
        </dgm:presLayoutVars>
      </dgm:prSet>
      <dgm:spPr/>
    </dgm:pt>
    <dgm:pt modelId="{3AFFEECA-0394-7940-80FF-B12D474AE9F7}" type="pres">
      <dgm:prSet presAssocID="{78963750-01E9-9144-BED4-47848ACB3092}" presName="sibTrans" presStyleLbl="bgSibTrans2D1" presStyleIdx="0" presStyleCnt="8"/>
      <dgm:spPr/>
    </dgm:pt>
    <dgm:pt modelId="{42B0BE5E-494F-7F4F-9855-7DD825337D0C}" type="pres">
      <dgm:prSet presAssocID="{D27497D5-2D6E-0D46-990E-477207931C6B}" presName="compNode" presStyleCnt="0"/>
      <dgm:spPr/>
    </dgm:pt>
    <dgm:pt modelId="{5B630E22-D015-534F-A4C2-143569DAEEBA}" type="pres">
      <dgm:prSet presAssocID="{D27497D5-2D6E-0D46-990E-477207931C6B}" presName="dummyConnPt" presStyleCnt="0"/>
      <dgm:spPr/>
    </dgm:pt>
    <dgm:pt modelId="{D1D026A4-1E47-CB4F-BE07-9570BFFED09B}" type="pres">
      <dgm:prSet presAssocID="{D27497D5-2D6E-0D46-990E-477207931C6B}" presName="node" presStyleLbl="node1" presStyleIdx="1" presStyleCnt="9">
        <dgm:presLayoutVars>
          <dgm:bulletEnabled val="1"/>
        </dgm:presLayoutVars>
      </dgm:prSet>
      <dgm:spPr/>
    </dgm:pt>
    <dgm:pt modelId="{69A45A3D-E087-064F-8204-956CAD0D30DB}" type="pres">
      <dgm:prSet presAssocID="{58B4EB0C-A5EE-D447-8A50-31287D8BE19D}" presName="sibTrans" presStyleLbl="bgSibTrans2D1" presStyleIdx="1" presStyleCnt="8"/>
      <dgm:spPr/>
    </dgm:pt>
    <dgm:pt modelId="{FD815027-D68C-144A-BA95-7D46281BFDFC}" type="pres">
      <dgm:prSet presAssocID="{8056CC3F-2FEA-F146-AC6A-E3C901A77309}" presName="compNode" presStyleCnt="0"/>
      <dgm:spPr/>
    </dgm:pt>
    <dgm:pt modelId="{B113FC23-B4EB-114D-96C7-3DD4E5B010DA}" type="pres">
      <dgm:prSet presAssocID="{8056CC3F-2FEA-F146-AC6A-E3C901A77309}" presName="dummyConnPt" presStyleCnt="0"/>
      <dgm:spPr/>
    </dgm:pt>
    <dgm:pt modelId="{296EEACD-C37A-B34A-9E26-9843FE6EC436}" type="pres">
      <dgm:prSet presAssocID="{8056CC3F-2FEA-F146-AC6A-E3C901A77309}" presName="node" presStyleLbl="node1" presStyleIdx="2" presStyleCnt="9">
        <dgm:presLayoutVars>
          <dgm:bulletEnabled val="1"/>
        </dgm:presLayoutVars>
      </dgm:prSet>
      <dgm:spPr/>
    </dgm:pt>
    <dgm:pt modelId="{CD1034E2-092E-6943-8B53-DABECBA8FA2B}" type="pres">
      <dgm:prSet presAssocID="{7442E34B-7591-B147-BC6A-B01A7570CBB6}" presName="sibTrans" presStyleLbl="bgSibTrans2D1" presStyleIdx="2" presStyleCnt="8"/>
      <dgm:spPr/>
    </dgm:pt>
    <dgm:pt modelId="{11EB080C-F7AE-0F4D-AFCD-698076FCBF2C}" type="pres">
      <dgm:prSet presAssocID="{C81A91E1-2DC3-4C45-9C33-0266DBF5E0E3}" presName="compNode" presStyleCnt="0"/>
      <dgm:spPr/>
    </dgm:pt>
    <dgm:pt modelId="{64A775BD-E40D-B645-BD48-9AF3153914DE}" type="pres">
      <dgm:prSet presAssocID="{C81A91E1-2DC3-4C45-9C33-0266DBF5E0E3}" presName="dummyConnPt" presStyleCnt="0"/>
      <dgm:spPr/>
    </dgm:pt>
    <dgm:pt modelId="{0C015580-A274-D046-AD9F-C902E50C24F9}" type="pres">
      <dgm:prSet presAssocID="{C81A91E1-2DC3-4C45-9C33-0266DBF5E0E3}" presName="node" presStyleLbl="node1" presStyleIdx="3" presStyleCnt="9">
        <dgm:presLayoutVars>
          <dgm:bulletEnabled val="1"/>
        </dgm:presLayoutVars>
      </dgm:prSet>
      <dgm:spPr/>
    </dgm:pt>
    <dgm:pt modelId="{9D43AAD7-4EBF-BC40-AB43-3AB0E0A35184}" type="pres">
      <dgm:prSet presAssocID="{B910455E-3900-A14C-B4B1-9CF23E4E723B}" presName="sibTrans" presStyleLbl="bgSibTrans2D1" presStyleIdx="3" presStyleCnt="8"/>
      <dgm:spPr/>
    </dgm:pt>
    <dgm:pt modelId="{5F9CFC04-E653-C64E-BCA6-8D80380A6415}" type="pres">
      <dgm:prSet presAssocID="{CBB29642-82E5-CF46-B012-B130B38D3BC7}" presName="compNode" presStyleCnt="0"/>
      <dgm:spPr/>
    </dgm:pt>
    <dgm:pt modelId="{89331106-938F-4948-A414-BD05E271BDDF}" type="pres">
      <dgm:prSet presAssocID="{CBB29642-82E5-CF46-B012-B130B38D3BC7}" presName="dummyConnPt" presStyleCnt="0"/>
      <dgm:spPr/>
    </dgm:pt>
    <dgm:pt modelId="{24D690BC-1035-B845-818C-3DF7EDDA179B}" type="pres">
      <dgm:prSet presAssocID="{CBB29642-82E5-CF46-B012-B130B38D3BC7}" presName="node" presStyleLbl="node1" presStyleIdx="4" presStyleCnt="9" custLinFactNeighborX="-587">
        <dgm:presLayoutVars>
          <dgm:bulletEnabled val="1"/>
        </dgm:presLayoutVars>
      </dgm:prSet>
      <dgm:spPr/>
    </dgm:pt>
    <dgm:pt modelId="{E3CCA910-B7CE-A442-8A56-A42CF3D69819}" type="pres">
      <dgm:prSet presAssocID="{A3DAB5A0-8437-8E47-A276-6B10EEB73357}" presName="sibTrans" presStyleLbl="bgSibTrans2D1" presStyleIdx="4" presStyleCnt="8"/>
      <dgm:spPr/>
    </dgm:pt>
    <dgm:pt modelId="{54C51592-EABE-F442-ACA6-4886887B8EB9}" type="pres">
      <dgm:prSet presAssocID="{13A3C7DE-C714-1B4D-8C84-7DB45F50ACD2}" presName="compNode" presStyleCnt="0"/>
      <dgm:spPr/>
    </dgm:pt>
    <dgm:pt modelId="{3EA41D7D-A824-4541-B5D5-BC11219FC1E6}" type="pres">
      <dgm:prSet presAssocID="{13A3C7DE-C714-1B4D-8C84-7DB45F50ACD2}" presName="dummyConnPt" presStyleCnt="0"/>
      <dgm:spPr/>
    </dgm:pt>
    <dgm:pt modelId="{7E30C97F-D71C-3B48-87CB-A7E9D0EEF082}" type="pres">
      <dgm:prSet presAssocID="{13A3C7DE-C714-1B4D-8C84-7DB45F50ACD2}" presName="node" presStyleLbl="node1" presStyleIdx="5" presStyleCnt="9">
        <dgm:presLayoutVars>
          <dgm:bulletEnabled val="1"/>
        </dgm:presLayoutVars>
      </dgm:prSet>
      <dgm:spPr/>
    </dgm:pt>
    <dgm:pt modelId="{B59062EA-20E7-904E-9377-3FE465CDF44C}" type="pres">
      <dgm:prSet presAssocID="{091CAA9B-B7EE-404B-AA63-90EB4CE86B06}" presName="sibTrans" presStyleLbl="bgSibTrans2D1" presStyleIdx="5" presStyleCnt="8"/>
      <dgm:spPr/>
    </dgm:pt>
    <dgm:pt modelId="{B66C453B-4A88-C643-9FE9-517CF6D17DDA}" type="pres">
      <dgm:prSet presAssocID="{C7AC63F0-72DB-C04E-802B-26B029C13E15}" presName="compNode" presStyleCnt="0"/>
      <dgm:spPr/>
    </dgm:pt>
    <dgm:pt modelId="{63D67CA9-3495-7941-8562-6E6E9E1A5BAD}" type="pres">
      <dgm:prSet presAssocID="{C7AC63F0-72DB-C04E-802B-26B029C13E15}" presName="dummyConnPt" presStyleCnt="0"/>
      <dgm:spPr/>
    </dgm:pt>
    <dgm:pt modelId="{4B079036-2C84-6F4B-A597-74EFC00FA106}" type="pres">
      <dgm:prSet presAssocID="{C7AC63F0-72DB-C04E-802B-26B029C13E15}" presName="node" presStyleLbl="node1" presStyleIdx="6" presStyleCnt="9">
        <dgm:presLayoutVars>
          <dgm:bulletEnabled val="1"/>
        </dgm:presLayoutVars>
      </dgm:prSet>
      <dgm:spPr/>
    </dgm:pt>
    <dgm:pt modelId="{B75A9974-20AA-4242-A071-91B244AD8773}" type="pres">
      <dgm:prSet presAssocID="{98A20A9A-5F6A-8E4E-9915-800E9FF473DD}" presName="sibTrans" presStyleLbl="bgSibTrans2D1" presStyleIdx="6" presStyleCnt="8"/>
      <dgm:spPr/>
    </dgm:pt>
    <dgm:pt modelId="{DD8C9F3D-F48D-2542-8B6D-0FF434C921D3}" type="pres">
      <dgm:prSet presAssocID="{13D2214C-37FC-9B43-B1DB-730BF6E3B77F}" presName="compNode" presStyleCnt="0"/>
      <dgm:spPr/>
    </dgm:pt>
    <dgm:pt modelId="{16141770-0F9E-4248-B281-FD1B2AAEAC43}" type="pres">
      <dgm:prSet presAssocID="{13D2214C-37FC-9B43-B1DB-730BF6E3B77F}" presName="dummyConnPt" presStyleCnt="0"/>
      <dgm:spPr/>
    </dgm:pt>
    <dgm:pt modelId="{924C8671-902D-2048-B464-C575834FD679}" type="pres">
      <dgm:prSet presAssocID="{13D2214C-37FC-9B43-B1DB-730BF6E3B77F}" presName="node" presStyleLbl="node1" presStyleIdx="7" presStyleCnt="9" custLinFactNeighborX="0">
        <dgm:presLayoutVars>
          <dgm:bulletEnabled val="1"/>
        </dgm:presLayoutVars>
      </dgm:prSet>
      <dgm:spPr/>
    </dgm:pt>
    <dgm:pt modelId="{3B55E779-38A8-E349-9E99-33F626BD4C53}" type="pres">
      <dgm:prSet presAssocID="{A607C8AC-09CD-7844-814D-0D4AAC9A7030}" presName="sibTrans" presStyleLbl="bgSibTrans2D1" presStyleIdx="7" presStyleCnt="8"/>
      <dgm:spPr/>
    </dgm:pt>
    <dgm:pt modelId="{A8FCF3EC-4AF8-BC4B-A7B9-E962228ED8C7}" type="pres">
      <dgm:prSet presAssocID="{15AEDC8F-24FC-6B4E-8D3E-0B00CDA22FBD}" presName="compNode" presStyleCnt="0"/>
      <dgm:spPr/>
    </dgm:pt>
    <dgm:pt modelId="{D2E9E76A-B0BA-D94F-BA20-95AB0F7E6EE3}" type="pres">
      <dgm:prSet presAssocID="{15AEDC8F-24FC-6B4E-8D3E-0B00CDA22FBD}" presName="dummyConnPt" presStyleCnt="0"/>
      <dgm:spPr/>
    </dgm:pt>
    <dgm:pt modelId="{4B138491-5EF4-A747-87CE-044734BA137C}" type="pres">
      <dgm:prSet presAssocID="{15AEDC8F-24FC-6B4E-8D3E-0B00CDA22FBD}" presName="node" presStyleLbl="node1" presStyleIdx="8" presStyleCnt="9">
        <dgm:presLayoutVars>
          <dgm:bulletEnabled val="1"/>
        </dgm:presLayoutVars>
      </dgm:prSet>
      <dgm:spPr/>
    </dgm:pt>
  </dgm:ptLst>
  <dgm:cxnLst>
    <dgm:cxn modelId="{2AAC6006-28FA-0E44-9ECF-D81BF21CD060}" type="presOf" srcId="{D27497D5-2D6E-0D46-990E-477207931C6B}" destId="{D1D026A4-1E47-CB4F-BE07-9570BFFED09B}" srcOrd="0" destOrd="0" presId="urn:microsoft.com/office/officeart/2005/8/layout/bProcess4"/>
    <dgm:cxn modelId="{C3B9F106-C7A1-1C43-9013-11458F012A4B}" type="presOf" srcId="{CBB29642-82E5-CF46-B012-B130B38D3BC7}" destId="{24D690BC-1035-B845-818C-3DF7EDDA179B}" srcOrd="0" destOrd="0" presId="urn:microsoft.com/office/officeart/2005/8/layout/bProcess4"/>
    <dgm:cxn modelId="{CD6B2207-BC56-9443-AB31-12FDF9F4954E}" srcId="{B2802EAA-BB73-B646-AA13-CFC19DBE15C8}" destId="{15AEDC8F-24FC-6B4E-8D3E-0B00CDA22FBD}" srcOrd="8" destOrd="0" parTransId="{A1074295-D172-5F4D-AA51-68F8DDB9728C}" sibTransId="{C4BF2E01-80CA-C044-A4F8-0DE4735ADF6C}"/>
    <dgm:cxn modelId="{21398D07-AA40-FF48-A746-74C214085A72}" type="presOf" srcId="{C81A91E1-2DC3-4C45-9C33-0266DBF5E0E3}" destId="{0C015580-A274-D046-AD9F-C902E50C24F9}" srcOrd="0" destOrd="0" presId="urn:microsoft.com/office/officeart/2005/8/layout/bProcess4"/>
    <dgm:cxn modelId="{8DA7EA1C-7470-5141-ADE9-114BDA23AAB1}" type="presOf" srcId="{B2802EAA-BB73-B646-AA13-CFC19DBE15C8}" destId="{071491F3-43BE-7344-B5E9-A82CF80720B1}" srcOrd="0" destOrd="0" presId="urn:microsoft.com/office/officeart/2005/8/layout/bProcess4"/>
    <dgm:cxn modelId="{0A574B38-9367-C549-AFD0-EE42EA2ADD73}" srcId="{B2802EAA-BB73-B646-AA13-CFC19DBE15C8}" destId="{C81A91E1-2DC3-4C45-9C33-0266DBF5E0E3}" srcOrd="3" destOrd="0" parTransId="{457DF58A-6217-0C4D-96ED-6B31D77B0306}" sibTransId="{B910455E-3900-A14C-B4B1-9CF23E4E723B}"/>
    <dgm:cxn modelId="{4E389340-9B56-B34C-B5B5-2E2ACB04B9AA}" type="presOf" srcId="{8056CC3F-2FEA-F146-AC6A-E3C901A77309}" destId="{296EEACD-C37A-B34A-9E26-9843FE6EC436}" srcOrd="0" destOrd="0" presId="urn:microsoft.com/office/officeart/2005/8/layout/bProcess4"/>
    <dgm:cxn modelId="{0CC21043-F83F-474E-8B22-E8216044B4DA}" type="presOf" srcId="{A883A329-38A0-EA4F-AC30-66C3A0D4B789}" destId="{19556C2D-633C-3E46-AE7F-C4719C467388}" srcOrd="0" destOrd="0" presId="urn:microsoft.com/office/officeart/2005/8/layout/bProcess4"/>
    <dgm:cxn modelId="{B5406767-9E0B-7D48-8331-15ADA2B37F4E}" srcId="{B2802EAA-BB73-B646-AA13-CFC19DBE15C8}" destId="{A883A329-38A0-EA4F-AC30-66C3A0D4B789}" srcOrd="0" destOrd="0" parTransId="{E0032161-B715-E74D-91A6-C30E144D8A59}" sibTransId="{78963750-01E9-9144-BED4-47848ACB3092}"/>
    <dgm:cxn modelId="{629D8B6C-56A1-9D48-8CE9-91DA04F9D713}" srcId="{B2802EAA-BB73-B646-AA13-CFC19DBE15C8}" destId="{C7AC63F0-72DB-C04E-802B-26B029C13E15}" srcOrd="6" destOrd="0" parTransId="{223AA30C-2FFA-0D44-AA79-A231C2AE3958}" sibTransId="{98A20A9A-5F6A-8E4E-9915-800E9FF473DD}"/>
    <dgm:cxn modelId="{D1820673-86C8-A043-A0FF-A4D150978B8F}" type="presOf" srcId="{13D2214C-37FC-9B43-B1DB-730BF6E3B77F}" destId="{924C8671-902D-2048-B464-C575834FD679}" srcOrd="0" destOrd="0" presId="urn:microsoft.com/office/officeart/2005/8/layout/bProcess4"/>
    <dgm:cxn modelId="{798AA07D-2E14-6448-9BF3-3647F46833FC}" srcId="{B2802EAA-BB73-B646-AA13-CFC19DBE15C8}" destId="{13D2214C-37FC-9B43-B1DB-730BF6E3B77F}" srcOrd="7" destOrd="0" parTransId="{B6237AE2-E184-D742-B202-396A088C25B9}" sibTransId="{A607C8AC-09CD-7844-814D-0D4AAC9A7030}"/>
    <dgm:cxn modelId="{E9B5B39B-2EED-554E-9CEB-49BABEEFAFAF}" type="presOf" srcId="{A3DAB5A0-8437-8E47-A276-6B10EEB73357}" destId="{E3CCA910-B7CE-A442-8A56-A42CF3D69819}" srcOrd="0" destOrd="0" presId="urn:microsoft.com/office/officeart/2005/8/layout/bProcess4"/>
    <dgm:cxn modelId="{B9C145A3-6AD9-894D-8C1A-D364941ACE0A}" type="presOf" srcId="{A607C8AC-09CD-7844-814D-0D4AAC9A7030}" destId="{3B55E779-38A8-E349-9E99-33F626BD4C53}" srcOrd="0" destOrd="0" presId="urn:microsoft.com/office/officeart/2005/8/layout/bProcess4"/>
    <dgm:cxn modelId="{1422EBA7-6F93-F648-99B8-32EC8D241BC1}" type="presOf" srcId="{98A20A9A-5F6A-8E4E-9915-800E9FF473DD}" destId="{B75A9974-20AA-4242-A071-91B244AD8773}" srcOrd="0" destOrd="0" presId="urn:microsoft.com/office/officeart/2005/8/layout/bProcess4"/>
    <dgm:cxn modelId="{07121CA8-BB65-4447-97DE-3E179FB34B8C}" srcId="{B2802EAA-BB73-B646-AA13-CFC19DBE15C8}" destId="{CBB29642-82E5-CF46-B012-B130B38D3BC7}" srcOrd="4" destOrd="0" parTransId="{6D5912A5-3B97-7147-8328-4AE32D1D2908}" sibTransId="{A3DAB5A0-8437-8E47-A276-6B10EEB73357}"/>
    <dgm:cxn modelId="{3EB884AA-A7E0-6B44-8896-82017B2BEC5F}" type="presOf" srcId="{7442E34B-7591-B147-BC6A-B01A7570CBB6}" destId="{CD1034E2-092E-6943-8B53-DABECBA8FA2B}" srcOrd="0" destOrd="0" presId="urn:microsoft.com/office/officeart/2005/8/layout/bProcess4"/>
    <dgm:cxn modelId="{88CAABAC-887D-484E-ACBB-646F59F19618}" type="presOf" srcId="{B910455E-3900-A14C-B4B1-9CF23E4E723B}" destId="{9D43AAD7-4EBF-BC40-AB43-3AB0E0A35184}" srcOrd="0" destOrd="0" presId="urn:microsoft.com/office/officeart/2005/8/layout/bProcess4"/>
    <dgm:cxn modelId="{5D2E08AD-F2DA-2F49-9660-7AB635F4EF09}" srcId="{B2802EAA-BB73-B646-AA13-CFC19DBE15C8}" destId="{8056CC3F-2FEA-F146-AC6A-E3C901A77309}" srcOrd="2" destOrd="0" parTransId="{E65B97B1-25A9-9347-AEBD-AF7A0478DB89}" sibTransId="{7442E34B-7591-B147-BC6A-B01A7570CBB6}"/>
    <dgm:cxn modelId="{A266D7B0-A666-FA4D-ABCD-57ECD4A85FFF}" type="presOf" srcId="{C7AC63F0-72DB-C04E-802B-26B029C13E15}" destId="{4B079036-2C84-6F4B-A597-74EFC00FA106}" srcOrd="0" destOrd="0" presId="urn:microsoft.com/office/officeart/2005/8/layout/bProcess4"/>
    <dgm:cxn modelId="{1A7DF0C2-BA1C-C747-8DFB-8969C06CEF88}" type="presOf" srcId="{15AEDC8F-24FC-6B4E-8D3E-0B00CDA22FBD}" destId="{4B138491-5EF4-A747-87CE-044734BA137C}" srcOrd="0" destOrd="0" presId="urn:microsoft.com/office/officeart/2005/8/layout/bProcess4"/>
    <dgm:cxn modelId="{EA94CBC4-FCD6-F64D-B492-D466852AAF77}" type="presOf" srcId="{58B4EB0C-A5EE-D447-8A50-31287D8BE19D}" destId="{69A45A3D-E087-064F-8204-956CAD0D30DB}" srcOrd="0" destOrd="0" presId="urn:microsoft.com/office/officeart/2005/8/layout/bProcess4"/>
    <dgm:cxn modelId="{F1C395CE-3BFF-CE47-AE1D-63A47D7BB9D0}" type="presOf" srcId="{13A3C7DE-C714-1B4D-8C84-7DB45F50ACD2}" destId="{7E30C97F-D71C-3B48-87CB-A7E9D0EEF082}" srcOrd="0" destOrd="0" presId="urn:microsoft.com/office/officeart/2005/8/layout/bProcess4"/>
    <dgm:cxn modelId="{C53014D1-FA4B-7E41-9F91-45D8764EEE2B}" srcId="{B2802EAA-BB73-B646-AA13-CFC19DBE15C8}" destId="{13A3C7DE-C714-1B4D-8C84-7DB45F50ACD2}" srcOrd="5" destOrd="0" parTransId="{54AC3527-41C0-C84C-B36D-B94CAC218968}" sibTransId="{091CAA9B-B7EE-404B-AA63-90EB4CE86B06}"/>
    <dgm:cxn modelId="{F4C1F2D8-EEC7-C444-A084-E518B6CE8A92}" type="presOf" srcId="{78963750-01E9-9144-BED4-47848ACB3092}" destId="{3AFFEECA-0394-7940-80FF-B12D474AE9F7}" srcOrd="0" destOrd="0" presId="urn:microsoft.com/office/officeart/2005/8/layout/bProcess4"/>
    <dgm:cxn modelId="{1C2C03DD-64CB-7145-AFFD-E49CBD4D3621}" type="presOf" srcId="{091CAA9B-B7EE-404B-AA63-90EB4CE86B06}" destId="{B59062EA-20E7-904E-9377-3FE465CDF44C}" srcOrd="0" destOrd="0" presId="urn:microsoft.com/office/officeart/2005/8/layout/bProcess4"/>
    <dgm:cxn modelId="{3B6DDAF2-68C4-1347-BA29-1524983347B9}" srcId="{B2802EAA-BB73-B646-AA13-CFC19DBE15C8}" destId="{D27497D5-2D6E-0D46-990E-477207931C6B}" srcOrd="1" destOrd="0" parTransId="{A4E7AC57-AE34-E94A-A0F0-8F6EB487F01A}" sibTransId="{58B4EB0C-A5EE-D447-8A50-31287D8BE19D}"/>
    <dgm:cxn modelId="{2DA3A503-BA2E-0D4A-AABF-AFD189061A7B}" type="presParOf" srcId="{071491F3-43BE-7344-B5E9-A82CF80720B1}" destId="{781EA8D1-4D4C-0945-B9AA-F94D4C1630E5}" srcOrd="0" destOrd="0" presId="urn:microsoft.com/office/officeart/2005/8/layout/bProcess4"/>
    <dgm:cxn modelId="{D6988821-8A0B-1140-BC60-785AA942B9F8}" type="presParOf" srcId="{781EA8D1-4D4C-0945-B9AA-F94D4C1630E5}" destId="{743B328A-AF61-DC4A-814C-71481D43E9C9}" srcOrd="0" destOrd="0" presId="urn:microsoft.com/office/officeart/2005/8/layout/bProcess4"/>
    <dgm:cxn modelId="{E95D73A0-E0D2-DE47-B599-402F8118DC8B}" type="presParOf" srcId="{781EA8D1-4D4C-0945-B9AA-F94D4C1630E5}" destId="{19556C2D-633C-3E46-AE7F-C4719C467388}" srcOrd="1" destOrd="0" presId="urn:microsoft.com/office/officeart/2005/8/layout/bProcess4"/>
    <dgm:cxn modelId="{C5A2141E-0D9A-BD41-8153-606E63164B09}" type="presParOf" srcId="{071491F3-43BE-7344-B5E9-A82CF80720B1}" destId="{3AFFEECA-0394-7940-80FF-B12D474AE9F7}" srcOrd="1" destOrd="0" presId="urn:microsoft.com/office/officeart/2005/8/layout/bProcess4"/>
    <dgm:cxn modelId="{A7511096-DB5E-4746-97BC-A2AF05866C40}" type="presParOf" srcId="{071491F3-43BE-7344-B5E9-A82CF80720B1}" destId="{42B0BE5E-494F-7F4F-9855-7DD825337D0C}" srcOrd="2" destOrd="0" presId="urn:microsoft.com/office/officeart/2005/8/layout/bProcess4"/>
    <dgm:cxn modelId="{5629BEED-5911-3641-A112-8531A6593740}" type="presParOf" srcId="{42B0BE5E-494F-7F4F-9855-7DD825337D0C}" destId="{5B630E22-D015-534F-A4C2-143569DAEEBA}" srcOrd="0" destOrd="0" presId="urn:microsoft.com/office/officeart/2005/8/layout/bProcess4"/>
    <dgm:cxn modelId="{5A451065-DDFF-174B-9A3C-125066010931}" type="presParOf" srcId="{42B0BE5E-494F-7F4F-9855-7DD825337D0C}" destId="{D1D026A4-1E47-CB4F-BE07-9570BFFED09B}" srcOrd="1" destOrd="0" presId="urn:microsoft.com/office/officeart/2005/8/layout/bProcess4"/>
    <dgm:cxn modelId="{FED70105-569E-5141-8988-99A9F2C07098}" type="presParOf" srcId="{071491F3-43BE-7344-B5E9-A82CF80720B1}" destId="{69A45A3D-E087-064F-8204-956CAD0D30DB}" srcOrd="3" destOrd="0" presId="urn:microsoft.com/office/officeart/2005/8/layout/bProcess4"/>
    <dgm:cxn modelId="{2DEC209F-D06F-7C4C-AFB7-50EEE9BAA733}" type="presParOf" srcId="{071491F3-43BE-7344-B5E9-A82CF80720B1}" destId="{FD815027-D68C-144A-BA95-7D46281BFDFC}" srcOrd="4" destOrd="0" presId="urn:microsoft.com/office/officeart/2005/8/layout/bProcess4"/>
    <dgm:cxn modelId="{3CEE05FE-3C48-0345-B917-FD28DF888AB6}" type="presParOf" srcId="{FD815027-D68C-144A-BA95-7D46281BFDFC}" destId="{B113FC23-B4EB-114D-96C7-3DD4E5B010DA}" srcOrd="0" destOrd="0" presId="urn:microsoft.com/office/officeart/2005/8/layout/bProcess4"/>
    <dgm:cxn modelId="{968E74E6-921E-C142-9D1C-FCA3DC16E4C0}" type="presParOf" srcId="{FD815027-D68C-144A-BA95-7D46281BFDFC}" destId="{296EEACD-C37A-B34A-9E26-9843FE6EC436}" srcOrd="1" destOrd="0" presId="urn:microsoft.com/office/officeart/2005/8/layout/bProcess4"/>
    <dgm:cxn modelId="{34D62076-544B-CA41-AF8D-7A133439A3AB}" type="presParOf" srcId="{071491F3-43BE-7344-B5E9-A82CF80720B1}" destId="{CD1034E2-092E-6943-8B53-DABECBA8FA2B}" srcOrd="5" destOrd="0" presId="urn:microsoft.com/office/officeart/2005/8/layout/bProcess4"/>
    <dgm:cxn modelId="{E9CE118B-CA8E-BA41-9021-7B56D9C44B3F}" type="presParOf" srcId="{071491F3-43BE-7344-B5E9-A82CF80720B1}" destId="{11EB080C-F7AE-0F4D-AFCD-698076FCBF2C}" srcOrd="6" destOrd="0" presId="urn:microsoft.com/office/officeart/2005/8/layout/bProcess4"/>
    <dgm:cxn modelId="{813C0D46-C58E-7740-A411-0A5AC8B19F1B}" type="presParOf" srcId="{11EB080C-F7AE-0F4D-AFCD-698076FCBF2C}" destId="{64A775BD-E40D-B645-BD48-9AF3153914DE}" srcOrd="0" destOrd="0" presId="urn:microsoft.com/office/officeart/2005/8/layout/bProcess4"/>
    <dgm:cxn modelId="{9EC6175F-F54B-A84F-B9DF-C40B080828B4}" type="presParOf" srcId="{11EB080C-F7AE-0F4D-AFCD-698076FCBF2C}" destId="{0C015580-A274-D046-AD9F-C902E50C24F9}" srcOrd="1" destOrd="0" presId="urn:microsoft.com/office/officeart/2005/8/layout/bProcess4"/>
    <dgm:cxn modelId="{1C6E5187-526C-3746-AE07-E238B6AD536D}" type="presParOf" srcId="{071491F3-43BE-7344-B5E9-A82CF80720B1}" destId="{9D43AAD7-4EBF-BC40-AB43-3AB0E0A35184}" srcOrd="7" destOrd="0" presId="urn:microsoft.com/office/officeart/2005/8/layout/bProcess4"/>
    <dgm:cxn modelId="{629F2248-25E3-2340-856D-6C55B7F63D4A}" type="presParOf" srcId="{071491F3-43BE-7344-B5E9-A82CF80720B1}" destId="{5F9CFC04-E653-C64E-BCA6-8D80380A6415}" srcOrd="8" destOrd="0" presId="urn:microsoft.com/office/officeart/2005/8/layout/bProcess4"/>
    <dgm:cxn modelId="{117833AF-5EB4-C740-85F8-5169789F102D}" type="presParOf" srcId="{5F9CFC04-E653-C64E-BCA6-8D80380A6415}" destId="{89331106-938F-4948-A414-BD05E271BDDF}" srcOrd="0" destOrd="0" presId="urn:microsoft.com/office/officeart/2005/8/layout/bProcess4"/>
    <dgm:cxn modelId="{1B8A004A-32C7-A147-89D5-CC2F7ADB60B1}" type="presParOf" srcId="{5F9CFC04-E653-C64E-BCA6-8D80380A6415}" destId="{24D690BC-1035-B845-818C-3DF7EDDA179B}" srcOrd="1" destOrd="0" presId="urn:microsoft.com/office/officeart/2005/8/layout/bProcess4"/>
    <dgm:cxn modelId="{86F3BAF0-D723-FE46-89A6-B9C38303307D}" type="presParOf" srcId="{071491F3-43BE-7344-B5E9-A82CF80720B1}" destId="{E3CCA910-B7CE-A442-8A56-A42CF3D69819}" srcOrd="9" destOrd="0" presId="urn:microsoft.com/office/officeart/2005/8/layout/bProcess4"/>
    <dgm:cxn modelId="{8FCC7F5B-2D09-B34A-A48D-7CAB35CFB2EE}" type="presParOf" srcId="{071491F3-43BE-7344-B5E9-A82CF80720B1}" destId="{54C51592-EABE-F442-ACA6-4886887B8EB9}" srcOrd="10" destOrd="0" presId="urn:microsoft.com/office/officeart/2005/8/layout/bProcess4"/>
    <dgm:cxn modelId="{10B057CF-D3DE-5448-A257-E297BFCA6033}" type="presParOf" srcId="{54C51592-EABE-F442-ACA6-4886887B8EB9}" destId="{3EA41D7D-A824-4541-B5D5-BC11219FC1E6}" srcOrd="0" destOrd="0" presId="urn:microsoft.com/office/officeart/2005/8/layout/bProcess4"/>
    <dgm:cxn modelId="{177D366E-DD90-9A44-89D3-798DE6DF13D3}" type="presParOf" srcId="{54C51592-EABE-F442-ACA6-4886887B8EB9}" destId="{7E30C97F-D71C-3B48-87CB-A7E9D0EEF082}" srcOrd="1" destOrd="0" presId="urn:microsoft.com/office/officeart/2005/8/layout/bProcess4"/>
    <dgm:cxn modelId="{C508BEE7-6053-3943-A1BF-5E77BFC11276}" type="presParOf" srcId="{071491F3-43BE-7344-B5E9-A82CF80720B1}" destId="{B59062EA-20E7-904E-9377-3FE465CDF44C}" srcOrd="11" destOrd="0" presId="urn:microsoft.com/office/officeart/2005/8/layout/bProcess4"/>
    <dgm:cxn modelId="{BDFA0454-E3E4-C543-91DE-362E45643DD7}" type="presParOf" srcId="{071491F3-43BE-7344-B5E9-A82CF80720B1}" destId="{B66C453B-4A88-C643-9FE9-517CF6D17DDA}" srcOrd="12" destOrd="0" presId="urn:microsoft.com/office/officeart/2005/8/layout/bProcess4"/>
    <dgm:cxn modelId="{9C4A7022-3869-744C-88AE-8F0AB8184303}" type="presParOf" srcId="{B66C453B-4A88-C643-9FE9-517CF6D17DDA}" destId="{63D67CA9-3495-7941-8562-6E6E9E1A5BAD}" srcOrd="0" destOrd="0" presId="urn:microsoft.com/office/officeart/2005/8/layout/bProcess4"/>
    <dgm:cxn modelId="{9292E139-19E4-6E46-BCE6-3A963393FF77}" type="presParOf" srcId="{B66C453B-4A88-C643-9FE9-517CF6D17DDA}" destId="{4B079036-2C84-6F4B-A597-74EFC00FA106}" srcOrd="1" destOrd="0" presId="urn:microsoft.com/office/officeart/2005/8/layout/bProcess4"/>
    <dgm:cxn modelId="{7D4CFFC6-0DB5-224F-8B13-541669C07CE1}" type="presParOf" srcId="{071491F3-43BE-7344-B5E9-A82CF80720B1}" destId="{B75A9974-20AA-4242-A071-91B244AD8773}" srcOrd="13" destOrd="0" presId="urn:microsoft.com/office/officeart/2005/8/layout/bProcess4"/>
    <dgm:cxn modelId="{FFABF3B8-EE9B-C84E-A6D4-7F325ECFD43A}" type="presParOf" srcId="{071491F3-43BE-7344-B5E9-A82CF80720B1}" destId="{DD8C9F3D-F48D-2542-8B6D-0FF434C921D3}" srcOrd="14" destOrd="0" presId="urn:microsoft.com/office/officeart/2005/8/layout/bProcess4"/>
    <dgm:cxn modelId="{242A6808-7C64-C54C-A30A-421ED68F15ED}" type="presParOf" srcId="{DD8C9F3D-F48D-2542-8B6D-0FF434C921D3}" destId="{16141770-0F9E-4248-B281-FD1B2AAEAC43}" srcOrd="0" destOrd="0" presId="urn:microsoft.com/office/officeart/2005/8/layout/bProcess4"/>
    <dgm:cxn modelId="{ABB2671B-D9DC-AA40-B69C-57E01E3B5191}" type="presParOf" srcId="{DD8C9F3D-F48D-2542-8B6D-0FF434C921D3}" destId="{924C8671-902D-2048-B464-C575834FD679}" srcOrd="1" destOrd="0" presId="urn:microsoft.com/office/officeart/2005/8/layout/bProcess4"/>
    <dgm:cxn modelId="{0D8177E1-5151-D14C-8541-2E7D02DC0E4F}" type="presParOf" srcId="{071491F3-43BE-7344-B5E9-A82CF80720B1}" destId="{3B55E779-38A8-E349-9E99-33F626BD4C53}" srcOrd="15" destOrd="0" presId="urn:microsoft.com/office/officeart/2005/8/layout/bProcess4"/>
    <dgm:cxn modelId="{B7DF87DC-918A-0C48-AE44-0B43C4407FD9}" type="presParOf" srcId="{071491F3-43BE-7344-B5E9-A82CF80720B1}" destId="{A8FCF3EC-4AF8-BC4B-A7B9-E962228ED8C7}" srcOrd="16" destOrd="0" presId="urn:microsoft.com/office/officeart/2005/8/layout/bProcess4"/>
    <dgm:cxn modelId="{1F1DA1ED-E311-F042-A5A4-06911823BAAB}" type="presParOf" srcId="{A8FCF3EC-4AF8-BC4B-A7B9-E962228ED8C7}" destId="{D2E9E76A-B0BA-D94F-BA20-95AB0F7E6EE3}" srcOrd="0" destOrd="0" presId="urn:microsoft.com/office/officeart/2005/8/layout/bProcess4"/>
    <dgm:cxn modelId="{2102433F-1603-644C-8334-D276D0EEC590}" type="presParOf" srcId="{A8FCF3EC-4AF8-BC4B-A7B9-E962228ED8C7}" destId="{4B138491-5EF4-A747-87CE-044734BA137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FFEECA-0394-7940-80FF-B12D474AE9F7}">
      <dsp:nvSpPr>
        <dsp:cNvPr id="0" name=""/>
        <dsp:cNvSpPr/>
      </dsp:nvSpPr>
      <dsp:spPr>
        <a:xfrm rot="5400000">
          <a:off x="-162071" y="1022430"/>
          <a:ext cx="1593973" cy="19239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556C2D-633C-3E46-AE7F-C4719C467388}">
      <dsp:nvSpPr>
        <dsp:cNvPr id="0" name=""/>
        <dsp:cNvSpPr/>
      </dsp:nvSpPr>
      <dsp:spPr>
        <a:xfrm>
          <a:off x="202686" y="2314"/>
          <a:ext cx="2137767" cy="12826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kern="1200" dirty="0"/>
            <a:t>1. Modifier l'apparence (</a:t>
          </a:r>
          <a:r>
            <a:rPr lang="fr-CA" sz="1600" kern="1200" dirty="0" err="1"/>
            <a:t>Aardvark</a:t>
          </a:r>
          <a:r>
            <a:rPr lang="fr-CA" sz="1600" kern="1200" dirty="0"/>
            <a:t>)</a:t>
          </a:r>
        </a:p>
      </dsp:txBody>
      <dsp:txXfrm>
        <a:off x="240254" y="39882"/>
        <a:ext cx="2062631" cy="1207524"/>
      </dsp:txXfrm>
    </dsp:sp>
    <dsp:sp modelId="{69A45A3D-E087-064F-8204-956CAD0D30DB}">
      <dsp:nvSpPr>
        <dsp:cNvPr id="0" name=""/>
        <dsp:cNvSpPr/>
      </dsp:nvSpPr>
      <dsp:spPr>
        <a:xfrm rot="5400000">
          <a:off x="-162071" y="2625755"/>
          <a:ext cx="1593973" cy="19239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D026A4-1E47-CB4F-BE07-9570BFFED09B}">
      <dsp:nvSpPr>
        <dsp:cNvPr id="0" name=""/>
        <dsp:cNvSpPr/>
      </dsp:nvSpPr>
      <dsp:spPr>
        <a:xfrm>
          <a:off x="202686" y="1605640"/>
          <a:ext cx="2137767" cy="12826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kern="1200" dirty="0"/>
            <a:t>2. Répondre au sondage /visionner la réponse et le supprimer </a:t>
          </a:r>
        </a:p>
      </dsp:txBody>
      <dsp:txXfrm>
        <a:off x="240254" y="1643208"/>
        <a:ext cx="2062631" cy="1207524"/>
      </dsp:txXfrm>
    </dsp:sp>
    <dsp:sp modelId="{CD1034E2-092E-6943-8B53-DABECBA8FA2B}">
      <dsp:nvSpPr>
        <dsp:cNvPr id="0" name=""/>
        <dsp:cNvSpPr/>
      </dsp:nvSpPr>
      <dsp:spPr>
        <a:xfrm>
          <a:off x="639591" y="3427418"/>
          <a:ext cx="2833878" cy="19239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6EEACD-C37A-B34A-9E26-9843FE6EC436}">
      <dsp:nvSpPr>
        <dsp:cNvPr id="0" name=""/>
        <dsp:cNvSpPr/>
      </dsp:nvSpPr>
      <dsp:spPr>
        <a:xfrm>
          <a:off x="202686" y="3208965"/>
          <a:ext cx="2137767" cy="12826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kern="1200" dirty="0"/>
            <a:t>3. Renommer les 2 premières séances</a:t>
          </a:r>
        </a:p>
      </dsp:txBody>
      <dsp:txXfrm>
        <a:off x="240254" y="3246533"/>
        <a:ext cx="2062631" cy="1207524"/>
      </dsp:txXfrm>
    </dsp:sp>
    <dsp:sp modelId="{9D43AAD7-4EBF-BC40-AB43-3AB0E0A35184}">
      <dsp:nvSpPr>
        <dsp:cNvPr id="0" name=""/>
        <dsp:cNvSpPr/>
      </dsp:nvSpPr>
      <dsp:spPr>
        <a:xfrm rot="16172937">
          <a:off x="2674859" y="2625755"/>
          <a:ext cx="1594023" cy="19239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15580-A274-D046-AD9F-C902E50C24F9}">
      <dsp:nvSpPr>
        <dsp:cNvPr id="0" name=""/>
        <dsp:cNvSpPr/>
      </dsp:nvSpPr>
      <dsp:spPr>
        <a:xfrm>
          <a:off x="3045916" y="3208965"/>
          <a:ext cx="2137767" cy="1282660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kern="1200" dirty="0">
              <a:solidFill>
                <a:schemeClr val="tx1">
                  <a:lumMod val="95000"/>
                  <a:lumOff val="5000"/>
                </a:schemeClr>
              </a:solidFill>
            </a:rPr>
            <a:t>4. Déposer le plan de cours </a:t>
          </a:r>
          <a:r>
            <a:rPr lang="fr-CA" sz="1600" kern="1200" dirty="0">
              <a:solidFill>
                <a:schemeClr val="tx1"/>
              </a:solidFill>
            </a:rPr>
            <a:t>et ajouter un lien vers une vidéo externe </a:t>
          </a:r>
        </a:p>
      </dsp:txBody>
      <dsp:txXfrm>
        <a:off x="3083484" y="3246533"/>
        <a:ext cx="2062631" cy="1207524"/>
      </dsp:txXfrm>
    </dsp:sp>
    <dsp:sp modelId="{E3CCA910-B7CE-A442-8A56-A42CF3D69819}">
      <dsp:nvSpPr>
        <dsp:cNvPr id="0" name=""/>
        <dsp:cNvSpPr/>
      </dsp:nvSpPr>
      <dsp:spPr>
        <a:xfrm rot="16216930">
          <a:off x="2674874" y="1024768"/>
          <a:ext cx="1598668" cy="19239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690BC-1035-B845-818C-3DF7EDDA179B}">
      <dsp:nvSpPr>
        <dsp:cNvPr id="0" name=""/>
        <dsp:cNvSpPr/>
      </dsp:nvSpPr>
      <dsp:spPr>
        <a:xfrm>
          <a:off x="3033367" y="1605640"/>
          <a:ext cx="2137767" cy="1282660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kern="1200" dirty="0">
              <a:solidFill>
                <a:schemeClr val="tx1">
                  <a:lumMod val="95000"/>
                  <a:lumOff val="5000"/>
                </a:schemeClr>
              </a:solidFill>
            </a:rPr>
            <a:t>5. Créer un devoir </a:t>
          </a:r>
        </a:p>
      </dsp:txBody>
      <dsp:txXfrm>
        <a:off x="3070935" y="1643208"/>
        <a:ext cx="2062631" cy="1207524"/>
      </dsp:txXfrm>
    </dsp:sp>
    <dsp:sp modelId="{B59062EA-20E7-904E-9377-3FE465CDF44C}">
      <dsp:nvSpPr>
        <dsp:cNvPr id="0" name=""/>
        <dsp:cNvSpPr/>
      </dsp:nvSpPr>
      <dsp:spPr>
        <a:xfrm>
          <a:off x="3482821" y="220767"/>
          <a:ext cx="2833878" cy="19239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30C97F-D71C-3B48-87CB-A7E9D0EEF082}">
      <dsp:nvSpPr>
        <dsp:cNvPr id="0" name=""/>
        <dsp:cNvSpPr/>
      </dsp:nvSpPr>
      <dsp:spPr>
        <a:xfrm>
          <a:off x="3045916" y="2314"/>
          <a:ext cx="2137767" cy="1282660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kern="1200" dirty="0">
              <a:solidFill>
                <a:schemeClr val="tx1"/>
              </a:solidFill>
            </a:rPr>
            <a:t>6. Cacher la vidéo de présentation de l’enseignante et la déplacer à la section 5</a:t>
          </a:r>
        </a:p>
      </dsp:txBody>
      <dsp:txXfrm>
        <a:off x="3083484" y="39882"/>
        <a:ext cx="2062631" cy="1207524"/>
      </dsp:txXfrm>
    </dsp:sp>
    <dsp:sp modelId="{B75A9974-20AA-4242-A071-91B244AD8773}">
      <dsp:nvSpPr>
        <dsp:cNvPr id="0" name=""/>
        <dsp:cNvSpPr/>
      </dsp:nvSpPr>
      <dsp:spPr>
        <a:xfrm rot="5400000">
          <a:off x="5524389" y="1022430"/>
          <a:ext cx="1593973" cy="19239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79036-2C84-6F4B-A597-74EFC00FA106}">
      <dsp:nvSpPr>
        <dsp:cNvPr id="0" name=""/>
        <dsp:cNvSpPr/>
      </dsp:nvSpPr>
      <dsp:spPr>
        <a:xfrm>
          <a:off x="5889146" y="2314"/>
          <a:ext cx="2137767" cy="1282660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kern="1200" dirty="0">
              <a:solidFill>
                <a:schemeClr val="bg1"/>
              </a:solidFill>
            </a:rPr>
            <a:t>7. </a:t>
          </a:r>
          <a:r>
            <a:rPr lang="fr-CA" sz="1600" kern="1200" dirty="0"/>
            <a:t>Ajouter une zone de texte + image dans la section 5</a:t>
          </a:r>
          <a:r>
            <a:rPr lang="fr-CA" sz="1600" kern="1200" dirty="0">
              <a:solidFill>
                <a:schemeClr val="bg1"/>
              </a:solidFill>
            </a:rPr>
            <a:t> </a:t>
          </a:r>
        </a:p>
      </dsp:txBody>
      <dsp:txXfrm>
        <a:off x="5926714" y="39882"/>
        <a:ext cx="2062631" cy="1207524"/>
      </dsp:txXfrm>
    </dsp:sp>
    <dsp:sp modelId="{3B55E779-38A8-E349-9E99-33F626BD4C53}">
      <dsp:nvSpPr>
        <dsp:cNvPr id="0" name=""/>
        <dsp:cNvSpPr/>
      </dsp:nvSpPr>
      <dsp:spPr>
        <a:xfrm rot="5400000">
          <a:off x="5524389" y="2625755"/>
          <a:ext cx="1593973" cy="19239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4C8671-902D-2048-B464-C575834FD679}">
      <dsp:nvSpPr>
        <dsp:cNvPr id="0" name=""/>
        <dsp:cNvSpPr/>
      </dsp:nvSpPr>
      <dsp:spPr>
        <a:xfrm>
          <a:off x="5889146" y="1605640"/>
          <a:ext cx="2137767" cy="1282660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kern="1200" dirty="0"/>
            <a:t>8. </a:t>
          </a:r>
          <a:r>
            <a:rPr lang="fr-CA" sz="1600" kern="1200" dirty="0">
              <a:solidFill>
                <a:schemeClr val="bg1"/>
              </a:solidFill>
            </a:rPr>
            <a:t>Créer une discussion dans le forum</a:t>
          </a:r>
          <a:endParaRPr lang="fr-CA" sz="1600" kern="1200" dirty="0"/>
        </a:p>
      </dsp:txBody>
      <dsp:txXfrm>
        <a:off x="5926714" y="1643208"/>
        <a:ext cx="2062631" cy="1207524"/>
      </dsp:txXfrm>
    </dsp:sp>
    <dsp:sp modelId="{4B138491-5EF4-A747-87CE-044734BA137C}">
      <dsp:nvSpPr>
        <dsp:cNvPr id="0" name=""/>
        <dsp:cNvSpPr/>
      </dsp:nvSpPr>
      <dsp:spPr>
        <a:xfrm>
          <a:off x="5889146" y="3208965"/>
          <a:ext cx="2137767" cy="1282660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kern="1200" dirty="0"/>
            <a:t>** Vous avez réussi!!**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kern="1200" dirty="0"/>
            <a:t>Beau travail </a:t>
          </a:r>
          <a:r>
            <a:rPr lang="fr-CA" sz="1600" kern="1200" dirty="0">
              <a:sym typeface="Wingdings" pitchFamily="2" charset="2"/>
            </a:rPr>
            <a:t></a:t>
          </a:r>
          <a:endParaRPr lang="fr-CA" sz="1600" kern="1200" dirty="0"/>
        </a:p>
      </dsp:txBody>
      <dsp:txXfrm>
        <a:off x="5926714" y="3246533"/>
        <a:ext cx="2062631" cy="1207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395536" y="1604796"/>
            <a:ext cx="8280920" cy="380121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0415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conten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itre 1"/>
          <p:cNvSpPr>
            <a:spLocks noGrp="1"/>
          </p:cNvSpPr>
          <p:nvPr>
            <p:ph type="title" hasCustomPrompt="1"/>
          </p:nvPr>
        </p:nvSpPr>
        <p:spPr>
          <a:xfrm>
            <a:off x="457200" y="164637"/>
            <a:ext cx="8229600" cy="1392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204C9A"/>
                </a:solidFill>
              </a:defRPr>
            </a:lvl1pPr>
          </a:lstStyle>
          <a:p>
            <a:r>
              <a:rPr lang="fr-FR" dirty="0"/>
              <a:t>Titre de section </a:t>
            </a:r>
            <a:endParaRPr lang="fr-CA" dirty="0"/>
          </a:p>
        </p:txBody>
      </p:sp>
      <p:sp>
        <p:nvSpPr>
          <p:cNvPr id="10" name="Espace réservé du texte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3989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204C9A"/>
                </a:solidFill>
              </a:defRPr>
            </a:lvl1pPr>
            <a:lvl2pPr>
              <a:defRPr/>
            </a:lvl2pPr>
            <a:lvl3pPr marL="268288" indent="-268288">
              <a:buClr>
                <a:srgbClr val="00B4A6"/>
              </a:buClr>
              <a:buSzPct val="70000"/>
              <a:buFont typeface="Wingdings 3" panose="05040102010807070707" pitchFamily="18" charset="2"/>
              <a:buChar char=""/>
              <a:defRPr/>
            </a:lvl3pPr>
            <a:lvl4pPr marL="450850" indent="-182563" defTabSz="1522413">
              <a:buClr>
                <a:srgbClr val="204C9A"/>
              </a:buClr>
              <a:buSzPct val="60000"/>
              <a:buFont typeface="Wingdings 3" panose="05040102010807070707" pitchFamily="18" charset="2"/>
              <a:buChar char="u"/>
              <a:defRPr/>
            </a:lvl4pPr>
            <a:lvl5pPr marL="719138" indent="-184150">
              <a:buClr>
                <a:srgbClr val="A1D3BF"/>
              </a:buClr>
              <a:buSzPct val="50000"/>
              <a:buFont typeface="Wingdings 3" panose="05040102010807070707" pitchFamily="18" charset="2"/>
              <a:buChar char="u"/>
              <a:defRPr/>
            </a:lvl5pPr>
          </a:lstStyle>
          <a:p>
            <a:pPr lvl="0"/>
            <a:r>
              <a:rPr lang="fr-FR" dirty="0"/>
              <a:t>Sous-titre</a:t>
            </a:r>
          </a:p>
          <a:p>
            <a:pPr lvl="2"/>
            <a:r>
              <a:rPr lang="fr-FR" dirty="0"/>
              <a:t>Élément 1</a:t>
            </a:r>
          </a:p>
          <a:p>
            <a:pPr lvl="3"/>
            <a:r>
              <a:rPr lang="fr-FR" dirty="0"/>
              <a:t>Élément 2</a:t>
            </a:r>
          </a:p>
          <a:p>
            <a:pPr lvl="4"/>
            <a:r>
              <a:rPr lang="fr-FR" dirty="0"/>
              <a:t>Élément 3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6276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 hasCustomPrompt="1"/>
          </p:nvPr>
        </p:nvSpPr>
        <p:spPr>
          <a:xfrm>
            <a:off x="300567" y="3621022"/>
            <a:ext cx="7044777" cy="1200132"/>
          </a:xfrm>
          <a:prstGeom prst="rect">
            <a:avLst/>
          </a:prstGeom>
        </p:spPr>
        <p:txBody>
          <a:bodyPr anchor="ctr"/>
          <a:lstStyle>
            <a:lvl1pPr>
              <a:defRPr sz="2900">
                <a:solidFill>
                  <a:srgbClr val="FDFDFD"/>
                </a:solidFill>
              </a:defRPr>
            </a:lvl1pPr>
          </a:lstStyle>
          <a:p>
            <a:r>
              <a:rPr lang="fr-FR" dirty="0"/>
              <a:t>Titre</a:t>
            </a:r>
            <a:endParaRPr lang="fr-CA" dirty="0"/>
          </a:p>
        </p:txBody>
      </p:sp>
      <p:sp>
        <p:nvSpPr>
          <p:cNvPr id="5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99898" y="4965171"/>
            <a:ext cx="7045446" cy="960107"/>
          </a:xfrm>
          <a:prstGeom prst="rect">
            <a:avLst/>
          </a:prstGeom>
        </p:spPr>
        <p:txBody>
          <a:bodyPr anchor="ctr"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Sous-titre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04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00568" y="3621022"/>
            <a:ext cx="4522641" cy="1200132"/>
          </a:xfrm>
          <a:prstGeom prst="rect">
            <a:avLst/>
          </a:prstGeom>
        </p:spPr>
        <p:txBody>
          <a:bodyPr anchor="ctr"/>
          <a:lstStyle>
            <a:lvl1pPr>
              <a:defRPr sz="2900">
                <a:solidFill>
                  <a:srgbClr val="FDFDF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299898" y="4965171"/>
            <a:ext cx="4523311" cy="960107"/>
          </a:xfrm>
          <a:prstGeom prst="rect">
            <a:avLst/>
          </a:prstGeom>
        </p:spPr>
        <p:txBody>
          <a:bodyPr anchor="ctr"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des sous-titres du masque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101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itre 5"/>
          <p:cNvSpPr>
            <a:spLocks noGrp="1"/>
          </p:cNvSpPr>
          <p:nvPr>
            <p:ph type="title"/>
          </p:nvPr>
        </p:nvSpPr>
        <p:spPr>
          <a:xfrm>
            <a:off x="395536" y="366185"/>
            <a:ext cx="8280920" cy="1142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</a:t>
            </a:r>
            <a:endParaRPr lang="fr-CA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395536" y="1508788"/>
            <a:ext cx="8280920" cy="4128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Sous-titre</a:t>
            </a:r>
          </a:p>
          <a:p>
            <a:pPr lvl="2"/>
            <a:r>
              <a:rPr lang="fr-FR" dirty="0"/>
              <a:t>Élément 1</a:t>
            </a:r>
          </a:p>
          <a:p>
            <a:pPr lvl="3"/>
            <a:r>
              <a:rPr lang="fr-FR" dirty="0"/>
              <a:t>Élément 2</a:t>
            </a:r>
          </a:p>
          <a:p>
            <a:pPr lvl="4"/>
            <a:r>
              <a:rPr lang="fr-FR" dirty="0"/>
              <a:t>Élément 3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2001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204C9A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000" b="1" kern="1200">
          <a:solidFill>
            <a:srgbClr val="204C9A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ct val="20000"/>
        </a:spcBef>
        <a:buFontTx/>
        <a:buNone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355600" indent="-355600" algn="l" defTabSz="914400" rtl="0" eaLnBrk="1" latinLnBrk="0" hangingPunct="1">
        <a:spcBef>
          <a:spcPct val="20000"/>
        </a:spcBef>
        <a:buClr>
          <a:srgbClr val="00B4A6"/>
        </a:buClr>
        <a:buSzPct val="90000"/>
        <a:buFont typeface="Wingdings 3" panose="05040102010807070707" pitchFamily="18" charset="2"/>
        <a:buChar char="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357188" algn="l" defTabSz="914400" rtl="0" eaLnBrk="1" latinLnBrk="0" hangingPunct="1">
        <a:spcBef>
          <a:spcPct val="20000"/>
        </a:spcBef>
        <a:buClr>
          <a:srgbClr val="204C9A"/>
        </a:buClr>
        <a:buSzPct val="90000"/>
        <a:buFont typeface="Wingdings 3" panose="05040102010807070707" pitchFamily="18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00113" indent="-276225" algn="l" defTabSz="914400" rtl="0" eaLnBrk="1" latinLnBrk="0" hangingPunct="1">
        <a:spcBef>
          <a:spcPct val="20000"/>
        </a:spcBef>
        <a:buClr>
          <a:srgbClr val="A1D3BF"/>
        </a:buClr>
        <a:buSzPct val="90000"/>
        <a:buFont typeface="Wingdings 3" panose="05040102010807070707" pitchFamily="18" charset="2"/>
        <a:buChar char="u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microsoftstream.com/video/68059492-a969-435c-96d1-02f87c71dd3c" TargetMode="External"/><Relationship Id="rId2" Type="http://schemas.openxmlformats.org/officeDocument/2006/relationships/hyperlink" Target="https://web.microsoftstream.com/video/638d7a52-31f4-483d-b328-6217d15a261e?list=studio&amp;App=msteamsBot&amp;refId=f:336100507657815226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.microsoftstream.com/video/f7b442e3-04aa-4ff6-a887-2c219fb8ed37?list=studio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99898" y="3428999"/>
            <a:ext cx="7044777" cy="1789771"/>
          </a:xfrm>
        </p:spPr>
        <p:txBody>
          <a:bodyPr>
            <a:normAutofit/>
          </a:bodyPr>
          <a:lstStyle/>
          <a:p>
            <a:r>
              <a:rPr lang="fr-CA" dirty="0"/>
              <a:t>Atelier MOODLE - Organiser ses contenus de cours à l'aide de Moodle (2h)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299898" y="4965171"/>
            <a:ext cx="7045446" cy="1246058"/>
          </a:xfrm>
        </p:spPr>
        <p:txBody>
          <a:bodyPr/>
          <a:lstStyle/>
          <a:p>
            <a:r>
              <a:rPr lang="fr-CA" dirty="0"/>
              <a:t>9 et 11 juin à 14h00 </a:t>
            </a:r>
          </a:p>
        </p:txBody>
      </p:sp>
    </p:spTree>
    <p:extLst>
      <p:ext uri="{BB962C8B-B14F-4D97-AF65-F5344CB8AC3E}">
        <p14:creationId xmlns:p14="http://schemas.microsoft.com/office/powerpoint/2010/main" val="2534467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4. Parcours de paramétrage MOODLE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EB3E9DFE-EE95-2747-A860-3DC77826DB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2487"/>
              </p:ext>
            </p:extLst>
          </p:nvPr>
        </p:nvGraphicFramePr>
        <p:xfrm>
          <a:off x="457200" y="1360449"/>
          <a:ext cx="8229600" cy="449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2104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31540" y="2286399"/>
            <a:ext cx="8280920" cy="1142601"/>
          </a:xfrm>
        </p:spPr>
        <p:txBody>
          <a:bodyPr>
            <a:noAutofit/>
          </a:bodyPr>
          <a:lstStyle/>
          <a:p>
            <a:pPr algn="ctr"/>
            <a:r>
              <a:rPr lang="fr-CA" sz="4400" dirty="0"/>
              <a:t>Vous pouvez nous partager le fruit de votre travail si vous le désirez!</a:t>
            </a:r>
          </a:p>
        </p:txBody>
      </p:sp>
    </p:spTree>
    <p:extLst>
      <p:ext uri="{BB962C8B-B14F-4D97-AF65-F5344CB8AC3E}">
        <p14:creationId xmlns:p14="http://schemas.microsoft.com/office/powerpoint/2010/main" val="2018485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31540" y="2286399"/>
            <a:ext cx="8280920" cy="1142601"/>
          </a:xfrm>
        </p:spPr>
        <p:txBody>
          <a:bodyPr>
            <a:noAutofit/>
          </a:bodyPr>
          <a:lstStyle/>
          <a:p>
            <a:pPr algn="ctr"/>
            <a:r>
              <a:rPr lang="fr-CA" sz="4400" dirty="0"/>
              <a:t>Merci </a:t>
            </a:r>
            <a:r>
              <a:rPr lang="fr-CA" sz="4400" dirty="0">
                <a:sym typeface="Wingdings" pitchFamily="2" charset="2"/>
              </a:rPr>
              <a:t></a:t>
            </a:r>
            <a:br>
              <a:rPr lang="fr-CA" sz="4400" dirty="0">
                <a:sym typeface="Wingdings" pitchFamily="2" charset="2"/>
              </a:rPr>
            </a:br>
            <a:br>
              <a:rPr lang="fr-CA" sz="4400" dirty="0">
                <a:sym typeface="Wingdings" pitchFamily="2" charset="2"/>
              </a:rPr>
            </a:br>
            <a:r>
              <a:rPr lang="fr-CA" sz="4400" dirty="0">
                <a:sym typeface="Wingdings" pitchFamily="2" charset="2"/>
              </a:rPr>
              <a:t>Julie </a:t>
            </a:r>
            <a:r>
              <a:rPr lang="fr-CA" sz="4400" dirty="0" err="1">
                <a:sym typeface="Wingdings" pitchFamily="2" charset="2"/>
              </a:rPr>
              <a:t>McCann</a:t>
            </a:r>
            <a:br>
              <a:rPr lang="fr-CA" sz="4400" dirty="0">
                <a:sym typeface="Wingdings" pitchFamily="2" charset="2"/>
              </a:rPr>
            </a:br>
            <a:r>
              <a:rPr lang="fr-CA" sz="4400" dirty="0">
                <a:sym typeface="Wingdings" pitchFamily="2" charset="2"/>
              </a:rPr>
              <a:t>et</a:t>
            </a:r>
            <a:br>
              <a:rPr lang="fr-CA" sz="4400" dirty="0">
                <a:sym typeface="Wingdings" pitchFamily="2" charset="2"/>
              </a:rPr>
            </a:br>
            <a:r>
              <a:rPr lang="fr-CA" sz="4400" dirty="0">
                <a:sym typeface="Wingdings" pitchFamily="2" charset="2"/>
              </a:rPr>
              <a:t>Mathieu Brisson </a:t>
            </a:r>
            <a:br>
              <a:rPr lang="fr-CA" sz="4400" dirty="0">
                <a:sym typeface="Wingdings" pitchFamily="2" charset="2"/>
              </a:rPr>
            </a:br>
            <a:endParaRPr lang="fr-CA" sz="4400" dirty="0"/>
          </a:p>
        </p:txBody>
      </p:sp>
    </p:spTree>
    <p:extLst>
      <p:ext uri="{BB962C8B-B14F-4D97-AF65-F5344CB8AC3E}">
        <p14:creationId xmlns:p14="http://schemas.microsoft.com/office/powerpoint/2010/main" val="4082586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99898" y="3428999"/>
            <a:ext cx="7044777" cy="1789771"/>
          </a:xfrm>
        </p:spPr>
        <p:txBody>
          <a:bodyPr>
            <a:normAutofit/>
          </a:bodyPr>
          <a:lstStyle/>
          <a:p>
            <a:r>
              <a:rPr lang="fr-CA" dirty="0"/>
              <a:t>Atelier MOODLE - Organiser ses contenus de cours à l'aide de Moodle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299898" y="4965171"/>
            <a:ext cx="7045446" cy="1246058"/>
          </a:xfrm>
        </p:spPr>
        <p:txBody>
          <a:bodyPr/>
          <a:lstStyle/>
          <a:p>
            <a:r>
              <a:rPr lang="fr-CA" dirty="0"/>
              <a:t>9 et 11 juin à 14h00 </a:t>
            </a:r>
          </a:p>
        </p:txBody>
      </p:sp>
    </p:spTree>
    <p:extLst>
      <p:ext uri="{BB962C8B-B14F-4D97-AF65-F5344CB8AC3E}">
        <p14:creationId xmlns:p14="http://schemas.microsoft.com/office/powerpoint/2010/main" val="391785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5F19E5-4A34-034D-838A-A4F2DCC71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l’atelier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811B61-0244-4245-B66D-2A74B2DA7B3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95536" y="1604796"/>
            <a:ext cx="8631506" cy="380121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r-CA" dirty="0"/>
              <a:t>Survol des bonnes pratiques en planification d’un enseignement à distance (15 min)</a:t>
            </a:r>
          </a:p>
          <a:p>
            <a:pPr marL="514350" indent="-514350">
              <a:buFontTx/>
              <a:buAutoNum type="arabicPeriod"/>
            </a:pPr>
            <a:r>
              <a:rPr lang="fr-CA" dirty="0"/>
              <a:t>Présentation des fonctionnalités Moodle (15 min)</a:t>
            </a:r>
          </a:p>
          <a:p>
            <a:pPr marL="514350" indent="-514350">
              <a:buAutoNum type="arabicPeriod"/>
            </a:pPr>
            <a:r>
              <a:rPr lang="fr-CA" dirty="0"/>
              <a:t>Création d’un site à partir du Gabarit FAD (15 min)</a:t>
            </a:r>
          </a:p>
          <a:p>
            <a:pPr marL="514350" indent="-514350">
              <a:buAutoNum type="arabicPeriod"/>
            </a:pPr>
            <a:r>
              <a:rPr lang="fr-CA" dirty="0"/>
              <a:t>Parcours de paramétrage MOODLE (45 min)</a:t>
            </a:r>
          </a:p>
        </p:txBody>
      </p:sp>
    </p:spTree>
    <p:extLst>
      <p:ext uri="{BB962C8B-B14F-4D97-AF65-F5344CB8AC3E}">
        <p14:creationId xmlns:p14="http://schemas.microsoft.com/office/powerpoint/2010/main" val="3942133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1. Survol de quelques bonnes pratiques</a:t>
            </a:r>
            <a:br>
              <a:rPr lang="fr-CA" dirty="0"/>
            </a:br>
            <a:r>
              <a:rPr lang="fr-CA" dirty="0"/>
              <a:t>en FAD (Planification)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83EBDB1D-4D20-C547-AFD9-A177946B5E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90462"/>
            <a:ext cx="8229600" cy="3008863"/>
          </a:xfrm>
        </p:spPr>
      </p:pic>
    </p:spTree>
    <p:extLst>
      <p:ext uri="{BB962C8B-B14F-4D97-AF65-F5344CB8AC3E}">
        <p14:creationId xmlns:p14="http://schemas.microsoft.com/office/powerpoint/2010/main" val="781779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dirty="0"/>
              <a:t>2. Présentation des fonctionnalités Moodle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4B7D1F0B-F27F-334F-B3BE-3D4BEC1CC8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35607"/>
            <a:ext cx="8229600" cy="3918573"/>
          </a:xfrm>
        </p:spPr>
      </p:pic>
    </p:spTree>
    <p:extLst>
      <p:ext uri="{BB962C8B-B14F-4D97-AF65-F5344CB8AC3E}">
        <p14:creationId xmlns:p14="http://schemas.microsoft.com/office/powerpoint/2010/main" val="3433105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dirty="0"/>
              <a:t>2. Présentation des fonctionnalités Moodle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E72783D-D13F-8E40-B006-A33E23772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CA" dirty="0"/>
              <a:t>La présentation en blocs </a:t>
            </a:r>
          </a:p>
          <a:p>
            <a:pPr marL="514350" indent="-514350">
              <a:buFont typeface="+mj-lt"/>
              <a:buAutoNum type="arabicPeriod"/>
            </a:pPr>
            <a:endParaRPr lang="fr-CA" dirty="0"/>
          </a:p>
          <a:p>
            <a:pPr marL="782638" lvl="2" indent="-514350">
              <a:buFont typeface="+mj-lt"/>
              <a:buAutoNum type="alphaLcParenR"/>
            </a:pPr>
            <a:r>
              <a:rPr lang="fr-CA" dirty="0"/>
              <a:t>Les semaines et séances de cours (au centre)</a:t>
            </a:r>
          </a:p>
          <a:p>
            <a:pPr marL="782638" lvl="2" indent="-514350">
              <a:buFont typeface="+mj-lt"/>
              <a:buAutoNum type="alphaLcParenR"/>
            </a:pPr>
            <a:r>
              <a:rPr lang="fr-CA" dirty="0"/>
              <a:t>Les autres outils </a:t>
            </a:r>
          </a:p>
          <a:p>
            <a:pPr marL="965200" lvl="3" indent="-514350">
              <a:buFont typeface="+mj-lt"/>
              <a:buAutoNum type="alphaLcParenR"/>
            </a:pPr>
            <a:r>
              <a:rPr lang="fr-CA" dirty="0"/>
              <a:t>Annonces</a:t>
            </a:r>
          </a:p>
          <a:p>
            <a:pPr marL="965200" lvl="3" indent="-514350">
              <a:buFont typeface="+mj-lt"/>
              <a:buAutoNum type="alphaLcParenR"/>
            </a:pPr>
            <a:r>
              <a:rPr lang="fr-CA" dirty="0"/>
              <a:t>Fil RSS</a:t>
            </a:r>
          </a:p>
          <a:p>
            <a:pPr marL="965200" lvl="3" indent="-514350">
              <a:buFont typeface="+mj-lt"/>
              <a:buAutoNum type="alphaLcParenR"/>
            </a:pPr>
            <a:r>
              <a:rPr lang="fr-CA" dirty="0"/>
              <a:t>Événements à venir (calendrier)</a:t>
            </a:r>
          </a:p>
          <a:p>
            <a:pPr marL="965200" lvl="3" indent="-514350">
              <a:buFont typeface="+mj-lt"/>
              <a:buAutoNum type="alphaLcParenR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2439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dirty="0"/>
              <a:t>2. Présentation des fonctionnalités Moodle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E72783D-D13F-8E40-B006-A33E23772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2. Chaque bloc au centre peut contenir des ressources variées</a:t>
            </a:r>
          </a:p>
          <a:p>
            <a:pPr marL="782638" lvl="2" indent="-514350">
              <a:buFont typeface="+mj-lt"/>
              <a:buAutoNum type="alphaLcParenR"/>
            </a:pPr>
            <a:r>
              <a:rPr lang="fr-CA" dirty="0"/>
              <a:t>Texte</a:t>
            </a:r>
          </a:p>
          <a:p>
            <a:pPr marL="782638" lvl="2" indent="-514350">
              <a:buFont typeface="+mj-lt"/>
              <a:buAutoNum type="alphaLcParenR"/>
            </a:pPr>
            <a:r>
              <a:rPr lang="fr-CA" dirty="0"/>
              <a:t>Documents (PPT, PDF, Word, </a:t>
            </a:r>
            <a:r>
              <a:rPr lang="fr-CA" dirty="0" err="1"/>
              <a:t>etc</a:t>
            </a:r>
            <a:r>
              <a:rPr lang="fr-CA" dirty="0"/>
              <a:t>)</a:t>
            </a:r>
          </a:p>
          <a:p>
            <a:pPr marL="782638" lvl="2" indent="-514350">
              <a:buFont typeface="+mj-lt"/>
              <a:buAutoNum type="alphaLcParenR"/>
            </a:pPr>
            <a:r>
              <a:rPr lang="fr-CA" dirty="0"/>
              <a:t>Liens (sites web, vidéos)</a:t>
            </a:r>
          </a:p>
          <a:p>
            <a:pPr marL="782638" lvl="2" indent="-514350">
              <a:buFont typeface="+mj-lt"/>
              <a:buAutoNum type="alphaLcParenR"/>
            </a:pPr>
            <a:r>
              <a:rPr lang="fr-CA" dirty="0"/>
              <a:t>Activités d’apprentissage </a:t>
            </a:r>
          </a:p>
          <a:p>
            <a:pPr marL="965200" lvl="3" indent="-514350">
              <a:buFont typeface="+mj-lt"/>
              <a:buAutoNum type="alphaLcParenR"/>
            </a:pPr>
            <a:r>
              <a:rPr lang="fr-CA" dirty="0"/>
              <a:t>Devoirs</a:t>
            </a:r>
          </a:p>
          <a:p>
            <a:pPr marL="965200" lvl="3" indent="-514350">
              <a:buFont typeface="+mj-lt"/>
              <a:buAutoNum type="alphaLcParenR"/>
            </a:pPr>
            <a:r>
              <a:rPr lang="fr-CA" dirty="0"/>
              <a:t>Tests</a:t>
            </a:r>
          </a:p>
          <a:p>
            <a:pPr marL="965200" lvl="3" indent="-514350">
              <a:buFont typeface="+mj-lt"/>
              <a:buAutoNum type="alphaLcParenR"/>
            </a:pPr>
            <a:r>
              <a:rPr lang="fr-CA" dirty="0"/>
              <a:t>Sondages</a:t>
            </a:r>
          </a:p>
          <a:p>
            <a:pPr marL="965200" lvl="3" indent="-514350">
              <a:buFont typeface="+mj-lt"/>
              <a:buAutoNum type="alphaLcParenR"/>
            </a:pPr>
            <a:r>
              <a:rPr lang="fr-CA" dirty="0"/>
              <a:t>Forums</a:t>
            </a:r>
          </a:p>
          <a:p>
            <a:pPr marL="965200" lvl="3" indent="-514350">
              <a:buFont typeface="+mj-lt"/>
              <a:buAutoNum type="alphaLcParenR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6168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3. Création d’un site à partir du Gabarit FAD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83EBDB1D-4D20-C547-AFD9-A177946B5E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90462"/>
            <a:ext cx="8229600" cy="3008863"/>
          </a:xfrm>
        </p:spPr>
      </p:pic>
      <p:pic>
        <p:nvPicPr>
          <p:cNvPr id="4" name="Espace réservé du contenu 8">
            <a:extLst>
              <a:ext uri="{FF2B5EF4-FFF2-40B4-BE49-F238E27FC236}">
                <a16:creationId xmlns:a16="http://schemas.microsoft.com/office/drawing/2014/main" id="{F7AC2EC7-8ED5-794F-84DF-8F4758C883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35607"/>
            <a:ext cx="8229600" cy="391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790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3. Création d’un site à partir du Gabarit FAD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FF6D6CD8-4EA8-9A41-923B-4E25B07AD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3 ressources vidéo pour vous:</a:t>
            </a:r>
          </a:p>
          <a:p>
            <a:endParaRPr lang="fr-CA" dirty="0"/>
          </a:p>
          <a:p>
            <a:pPr marL="1068388" indent="-444500">
              <a:buFont typeface="Wingdings" pitchFamily="2" charset="2"/>
              <a:buChar char="Ø"/>
            </a:pPr>
            <a:r>
              <a:rPr lang="fr-CA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Comment créer un cours sur Moodle </a:t>
            </a:r>
            <a:endParaRPr lang="fr-CA" dirty="0">
              <a:solidFill>
                <a:schemeClr val="accent6">
                  <a:lumMod val="75000"/>
                </a:schemeClr>
              </a:solidFill>
            </a:endParaRPr>
          </a:p>
          <a:p>
            <a:pPr marL="1068388" indent="-444500">
              <a:buFont typeface="Wingdings" pitchFamily="2" charset="2"/>
              <a:buChar char="Ø"/>
            </a:pPr>
            <a:r>
              <a:rPr lang="fr-CA" dirty="0">
                <a:solidFill>
                  <a:schemeClr val="accent4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Comment restaurer un cours (à partir d’un fichier)</a:t>
            </a:r>
            <a:endParaRPr lang="fr-CA" dirty="0">
              <a:solidFill>
                <a:schemeClr val="accent4">
                  <a:lumMod val="75000"/>
                </a:schemeClr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1068388" indent="-444500">
              <a:buFont typeface="Wingdings" pitchFamily="2" charset="2"/>
              <a:buChar char="Ø"/>
            </a:pPr>
            <a:r>
              <a:rPr lang="fr-CA" dirty="0">
                <a:solidFill>
                  <a:schemeClr val="accent5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Comment importer le Gabarit FAD</a:t>
            </a:r>
            <a:endParaRPr lang="fr-CA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149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4. Parcours de paramétrage MOODLE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83EBDB1D-4D20-C547-AFD9-A177946B5E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90462"/>
            <a:ext cx="8229600" cy="3008863"/>
          </a:xfrm>
        </p:spPr>
      </p:pic>
      <p:pic>
        <p:nvPicPr>
          <p:cNvPr id="4" name="Espace réservé du contenu 8">
            <a:extLst>
              <a:ext uri="{FF2B5EF4-FFF2-40B4-BE49-F238E27FC236}">
                <a16:creationId xmlns:a16="http://schemas.microsoft.com/office/drawing/2014/main" id="{F7AC2EC7-8ED5-794F-84DF-8F4758C883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35607"/>
            <a:ext cx="8229600" cy="391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89859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_visuel_institutionnel2017-">
  <a:themeElements>
    <a:clrScheme name="Visuel_institutionnel2017">
      <a:dk1>
        <a:sysClr val="windowText" lastClr="000000"/>
      </a:dk1>
      <a:lt1>
        <a:sysClr val="window" lastClr="FFFFFF"/>
      </a:lt1>
      <a:dk2>
        <a:srgbClr val="204C9A"/>
      </a:dk2>
      <a:lt2>
        <a:srgbClr val="A1D3BF"/>
      </a:lt2>
      <a:accent1>
        <a:srgbClr val="4ABAA9"/>
      </a:accent1>
      <a:accent2>
        <a:srgbClr val="EF4F53"/>
      </a:accent2>
      <a:accent3>
        <a:srgbClr val="0099A1"/>
      </a:accent3>
      <a:accent4>
        <a:srgbClr val="79298E"/>
      </a:accent4>
      <a:accent5>
        <a:srgbClr val="FF001E"/>
      </a:accent5>
      <a:accent6>
        <a:srgbClr val="68C473"/>
      </a:accent6>
      <a:hlink>
        <a:srgbClr val="AC1459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_visuel_institutionnel2017-" id="{FE94AF3A-1EBD-4956-B56D-D2A7067B52D7}" vid="{2A9C2BA0-BE1E-414B-A761-02E0B3B92F8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9714d43c-6337-4c3c-b26f-0fe28a39dc2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F7417C8BB5BB42B7E418A880898141" ma:contentTypeVersion="1" ma:contentTypeDescription="Crée un document." ma:contentTypeScope="" ma:versionID="8dff9569d44bc6761e44d0933a8073fb">
  <xsd:schema xmlns:xsd="http://www.w3.org/2001/XMLSchema" xmlns:xs="http://www.w3.org/2001/XMLSchema" xmlns:p="http://schemas.microsoft.com/office/2006/metadata/properties" xmlns:ns2="9714d43c-6337-4c3c-b26f-0fe28a39dc24" targetNamespace="http://schemas.microsoft.com/office/2006/metadata/properties" ma:root="true" ma:fieldsID="51e61691246ae9488426a965aed0071a" ns2:_="">
    <xsd:import namespace="9714d43c-6337-4c3c-b26f-0fe28a39dc2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14d43c-6337-4c3c-b26f-0fe28a39dc2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74F6BC-3C6E-4738-9BA2-A00683A449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A8D0ED-F316-4D06-B60F-736396045101}">
  <ds:schemaRefs>
    <ds:schemaRef ds:uri="http://schemas.microsoft.com/office/2006/metadata/properties"/>
    <ds:schemaRef ds:uri="http://schemas.microsoft.com/office/infopath/2007/PartnerControls"/>
    <ds:schemaRef ds:uri="9714d43c-6337-4c3c-b26f-0fe28a39dc24"/>
  </ds:schemaRefs>
</ds:datastoreItem>
</file>

<file path=customXml/itemProps3.xml><?xml version="1.0" encoding="utf-8"?>
<ds:datastoreItem xmlns:ds="http://schemas.openxmlformats.org/officeDocument/2006/customXml" ds:itemID="{87448590-8D66-40D4-A430-F329F0D284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14d43c-6337-4c3c-b26f-0fe28a39dc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2079</TotalTime>
  <Words>352</Words>
  <Application>Microsoft Macintosh PowerPoint</Application>
  <PresentationFormat>Affichage à l'écran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Wingdings</vt:lpstr>
      <vt:lpstr>Wingdings 3</vt:lpstr>
      <vt:lpstr>Theme_visuel_institutionnel2017-</vt:lpstr>
      <vt:lpstr>Atelier MOODLE - Organiser ses contenus de cours à l'aide de Moodle (2h)</vt:lpstr>
      <vt:lpstr>Plan de l’atelier</vt:lpstr>
      <vt:lpstr>1. Survol de quelques bonnes pratiques en FAD (Planification)</vt:lpstr>
      <vt:lpstr>2. Présentation des fonctionnalités Moodle</vt:lpstr>
      <vt:lpstr>2. Présentation des fonctionnalités Moodle</vt:lpstr>
      <vt:lpstr>2. Présentation des fonctionnalités Moodle</vt:lpstr>
      <vt:lpstr>3. Création d’un site à partir du Gabarit FAD</vt:lpstr>
      <vt:lpstr>3. Création d’un site à partir du Gabarit FAD</vt:lpstr>
      <vt:lpstr>4. Parcours de paramétrage MOODLE</vt:lpstr>
      <vt:lpstr>4. Parcours de paramétrage MOODLE</vt:lpstr>
      <vt:lpstr>Vous pouvez nous partager le fruit de votre travail si vous le désirez!</vt:lpstr>
      <vt:lpstr>Merci   Julie McCann et Mathieu Brisson  </vt:lpstr>
      <vt:lpstr>Atelier MOODLE - Organiser ses contenus de cours à l'aide de Moodle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 presque carré au ratio 4-3</dc:title>
  <dc:creator>Maude Gauthier-Bélanger</dc:creator>
  <cp:lastModifiedBy>Microsoft Office User</cp:lastModifiedBy>
  <cp:revision>29</cp:revision>
  <cp:lastPrinted>2020-06-05T16:42:15Z</cp:lastPrinted>
  <dcterms:created xsi:type="dcterms:W3CDTF">2019-02-15T16:21:51Z</dcterms:created>
  <dcterms:modified xsi:type="dcterms:W3CDTF">2020-06-11T16:18:27Z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0x01010055F7417C8BB5BB42B7E418A880898141</vt:lpwstr>
  </property>
</Properties>
</file>