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4" r:id="rId5"/>
    <p:sldId id="295" r:id="rId6"/>
    <p:sldId id="306" r:id="rId7"/>
    <p:sldId id="309" r:id="rId8"/>
    <p:sldId id="267" r:id="rId9"/>
    <p:sldId id="262" r:id="rId10"/>
    <p:sldId id="314" r:id="rId11"/>
    <p:sldId id="311" r:id="rId12"/>
    <p:sldId id="313" r:id="rId13"/>
    <p:sldId id="315" r:id="rId14"/>
    <p:sldId id="316" r:id="rId15"/>
    <p:sldId id="317" r:id="rId16"/>
    <p:sldId id="318" r:id="rId17"/>
    <p:sldId id="289" r:id="rId18"/>
    <p:sldId id="320" r:id="rId19"/>
    <p:sldId id="321" r:id="rId20"/>
    <p:sldId id="322" r:id="rId21"/>
    <p:sldId id="323" r:id="rId22"/>
    <p:sldId id="325" r:id="rId23"/>
    <p:sldId id="324" r:id="rId24"/>
    <p:sldId id="326" r:id="rId25"/>
    <p:sldId id="330" r:id="rId26"/>
    <p:sldId id="331" r:id="rId27"/>
    <p:sldId id="332" r:id="rId28"/>
    <p:sldId id="33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EA131-B654-7440-AECA-CE502A273DEF}" v="98" dt="2021-08-18T15:56:23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McCann" userId="S::julie.mccann@cegeplimoilou.ca::fde87903-6c5f-49f9-b142-c7cf8621e5b9" providerId="AD" clId="Web-{CCC7BF80-41DD-D6ED-A58F-9E359DA31A17}"/>
    <pc:docChg chg="modSld">
      <pc:chgData name="Julie McCann" userId="S::julie.mccann@cegeplimoilou.ca::fde87903-6c5f-49f9-b142-c7cf8621e5b9" providerId="AD" clId="Web-{CCC7BF80-41DD-D6ED-A58F-9E359DA31A17}" dt="2021-08-10T17:57:16.937" v="115" actId="20577"/>
      <pc:docMkLst>
        <pc:docMk/>
      </pc:docMkLst>
      <pc:sldChg chg="modSp">
        <pc:chgData name="Julie McCann" userId="S::julie.mccann@cegeplimoilou.ca::fde87903-6c5f-49f9-b142-c7cf8621e5b9" providerId="AD" clId="Web-{CCC7BF80-41DD-D6ED-A58F-9E359DA31A17}" dt="2021-08-10T17:51:29.762" v="67" actId="20577"/>
        <pc:sldMkLst>
          <pc:docMk/>
          <pc:sldMk cId="635131484" sldId="262"/>
        </pc:sldMkLst>
        <pc:spChg chg="mod">
          <ac:chgData name="Julie McCann" userId="S::julie.mccann@cegeplimoilou.ca::fde87903-6c5f-49f9-b142-c7cf8621e5b9" providerId="AD" clId="Web-{CCC7BF80-41DD-D6ED-A58F-9E359DA31A17}" dt="2021-08-10T17:51:29.762" v="67" actId="20577"/>
          <ac:spMkLst>
            <pc:docMk/>
            <pc:sldMk cId="635131484" sldId="262"/>
            <ac:spMk id="9" creationId="{9BD27266-F897-484B-B25A-4265803425AE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0:38.387" v="55" actId="20577"/>
        <pc:sldMkLst>
          <pc:docMk/>
          <pc:sldMk cId="3226150510" sldId="267"/>
        </pc:sldMkLst>
        <pc:spChg chg="mod">
          <ac:chgData name="Julie McCann" userId="S::julie.mccann@cegeplimoilou.ca::fde87903-6c5f-49f9-b142-c7cf8621e5b9" providerId="AD" clId="Web-{CCC7BF80-41DD-D6ED-A58F-9E359DA31A17}" dt="2021-08-10T17:50:38.387" v="55" actId="20577"/>
          <ac:spMkLst>
            <pc:docMk/>
            <pc:sldMk cId="3226150510" sldId="267"/>
            <ac:spMk id="11" creationId="{82D07F5C-D1B7-4905-A92E-46E815D22A5B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5:41.248" v="109" actId="20577"/>
        <pc:sldMkLst>
          <pc:docMk/>
          <pc:sldMk cId="388337549" sldId="289"/>
        </pc:sldMkLst>
        <pc:spChg chg="mod">
          <ac:chgData name="Julie McCann" userId="S::julie.mccann@cegeplimoilou.ca::fde87903-6c5f-49f9-b142-c7cf8621e5b9" providerId="AD" clId="Web-{CCC7BF80-41DD-D6ED-A58F-9E359DA31A17}" dt="2021-08-10T17:55:41.248" v="109" actId="20577"/>
          <ac:spMkLst>
            <pc:docMk/>
            <pc:sldMk cId="388337549" sldId="289"/>
            <ac:spMk id="11" creationId="{AE106A68-898F-4D4F-8023-92EE9E3913F6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46:51.010" v="5" actId="20577"/>
        <pc:sldMkLst>
          <pc:docMk/>
          <pc:sldMk cId="2189917184" sldId="294"/>
        </pc:sldMkLst>
        <pc:spChg chg="mod">
          <ac:chgData name="Julie McCann" userId="S::julie.mccann@cegeplimoilou.ca::fde87903-6c5f-49f9-b142-c7cf8621e5b9" providerId="AD" clId="Web-{CCC7BF80-41DD-D6ED-A58F-9E359DA31A17}" dt="2021-08-10T17:46:51.010" v="5" actId="20577"/>
          <ac:spMkLst>
            <pc:docMk/>
            <pc:sldMk cId="2189917184" sldId="294"/>
            <ac:spMk id="9" creationId="{2A3147B9-0C6A-46AF-BC41-9F500A81836A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49:00.496" v="12" actId="20577"/>
        <pc:sldMkLst>
          <pc:docMk/>
          <pc:sldMk cId="1355698705" sldId="309"/>
        </pc:sldMkLst>
        <pc:spChg chg="mod">
          <ac:chgData name="Julie McCann" userId="S::julie.mccann@cegeplimoilou.ca::fde87903-6c5f-49f9-b142-c7cf8621e5b9" providerId="AD" clId="Web-{CCC7BF80-41DD-D6ED-A58F-9E359DA31A17}" dt="2021-08-10T17:49:00.496" v="12" actId="20577"/>
          <ac:spMkLst>
            <pc:docMk/>
            <pc:sldMk cId="1355698705" sldId="309"/>
            <ac:spMk id="11" creationId="{82D07F5C-D1B7-4905-A92E-46E815D22A5B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2:16.700" v="79" actId="20577"/>
        <pc:sldMkLst>
          <pc:docMk/>
          <pc:sldMk cId="795676574" sldId="311"/>
        </pc:sldMkLst>
        <pc:spChg chg="mod">
          <ac:chgData name="Julie McCann" userId="S::julie.mccann@cegeplimoilou.ca::fde87903-6c5f-49f9-b142-c7cf8621e5b9" providerId="AD" clId="Web-{CCC7BF80-41DD-D6ED-A58F-9E359DA31A17}" dt="2021-08-10T17:52:16.700" v="79" actId="20577"/>
          <ac:spMkLst>
            <pc:docMk/>
            <pc:sldMk cId="795676574" sldId="311"/>
            <ac:spMk id="9" creationId="{9BD27266-F897-484B-B25A-4265803425AE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2:04.513" v="76" actId="20577"/>
        <pc:sldMkLst>
          <pc:docMk/>
          <pc:sldMk cId="1617862648" sldId="314"/>
        </pc:sldMkLst>
        <pc:spChg chg="mod">
          <ac:chgData name="Julie McCann" userId="S::julie.mccann@cegeplimoilou.ca::fde87903-6c5f-49f9-b142-c7cf8621e5b9" providerId="AD" clId="Web-{CCC7BF80-41DD-D6ED-A58F-9E359DA31A17}" dt="2021-08-10T17:52:04.513" v="76" actId="20577"/>
          <ac:spMkLst>
            <pc:docMk/>
            <pc:sldMk cId="1617862648" sldId="314"/>
            <ac:spMk id="21" creationId="{D66EA236-4A3E-4AB2-BD74-F7AF8053EDB5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4:08.436" v="81" actId="20577"/>
        <pc:sldMkLst>
          <pc:docMk/>
          <pc:sldMk cId="2260561853" sldId="316"/>
        </pc:sldMkLst>
        <pc:spChg chg="mod">
          <ac:chgData name="Julie McCann" userId="S::julie.mccann@cegeplimoilou.ca::fde87903-6c5f-49f9-b142-c7cf8621e5b9" providerId="AD" clId="Web-{CCC7BF80-41DD-D6ED-A58F-9E359DA31A17}" dt="2021-08-10T17:54:08.436" v="81" actId="20577"/>
          <ac:spMkLst>
            <pc:docMk/>
            <pc:sldMk cId="2260561853" sldId="316"/>
            <ac:spMk id="9" creationId="{9BD27266-F897-484B-B25A-4265803425AE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4:58.904" v="98" actId="20577"/>
        <pc:sldMkLst>
          <pc:docMk/>
          <pc:sldMk cId="3616463861" sldId="317"/>
        </pc:sldMkLst>
        <pc:spChg chg="mod">
          <ac:chgData name="Julie McCann" userId="S::julie.mccann@cegeplimoilou.ca::fde87903-6c5f-49f9-b142-c7cf8621e5b9" providerId="AD" clId="Web-{CCC7BF80-41DD-D6ED-A58F-9E359DA31A17}" dt="2021-08-10T17:54:58.904" v="98" actId="20577"/>
          <ac:spMkLst>
            <pc:docMk/>
            <pc:sldMk cId="3616463861" sldId="317"/>
            <ac:spMk id="9" creationId="{9BD27266-F897-484B-B25A-4265803425AE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5:25.030" v="107" actId="20577"/>
        <pc:sldMkLst>
          <pc:docMk/>
          <pc:sldMk cId="3888593482" sldId="318"/>
        </pc:sldMkLst>
        <pc:spChg chg="mod">
          <ac:chgData name="Julie McCann" userId="S::julie.mccann@cegeplimoilou.ca::fde87903-6c5f-49f9-b142-c7cf8621e5b9" providerId="AD" clId="Web-{CCC7BF80-41DD-D6ED-A58F-9E359DA31A17}" dt="2021-08-10T17:55:25.030" v="107" actId="20577"/>
          <ac:spMkLst>
            <pc:docMk/>
            <pc:sldMk cId="3888593482" sldId="318"/>
            <ac:spMk id="9" creationId="{9BD27266-F897-484B-B25A-4265803425AE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6:14.546" v="110" actId="20577"/>
        <pc:sldMkLst>
          <pc:docMk/>
          <pc:sldMk cId="4008600135" sldId="322"/>
        </pc:sldMkLst>
        <pc:spChg chg="mod">
          <ac:chgData name="Julie McCann" userId="S::julie.mccann@cegeplimoilou.ca::fde87903-6c5f-49f9-b142-c7cf8621e5b9" providerId="AD" clId="Web-{CCC7BF80-41DD-D6ED-A58F-9E359DA31A17}" dt="2021-08-10T17:56:14.546" v="110" actId="20577"/>
          <ac:spMkLst>
            <pc:docMk/>
            <pc:sldMk cId="4008600135" sldId="322"/>
            <ac:spMk id="11" creationId="{AE106A68-898F-4D4F-8023-92EE9E3913F6}"/>
          </ac:spMkLst>
        </pc:spChg>
      </pc:sldChg>
      <pc:sldChg chg="modSp">
        <pc:chgData name="Julie McCann" userId="S::julie.mccann@cegeplimoilou.ca::fde87903-6c5f-49f9-b142-c7cf8621e5b9" providerId="AD" clId="Web-{CCC7BF80-41DD-D6ED-A58F-9E359DA31A17}" dt="2021-08-10T17:57:16.937" v="115" actId="20577"/>
        <pc:sldMkLst>
          <pc:docMk/>
          <pc:sldMk cId="2218055192" sldId="323"/>
        </pc:sldMkLst>
        <pc:spChg chg="mod">
          <ac:chgData name="Julie McCann" userId="S::julie.mccann@cegeplimoilou.ca::fde87903-6c5f-49f9-b142-c7cf8621e5b9" providerId="AD" clId="Web-{CCC7BF80-41DD-D6ED-A58F-9E359DA31A17}" dt="2021-08-10T17:57:16.937" v="115" actId="20577"/>
          <ac:spMkLst>
            <pc:docMk/>
            <pc:sldMk cId="2218055192" sldId="323"/>
            <ac:spMk id="6" creationId="{589AE772-89D0-4A67-9A7E-D68EE3D59DFB}"/>
          </ac:spMkLst>
        </pc:spChg>
      </pc:sldChg>
    </pc:docChg>
  </pc:docChgLst>
  <pc:docChgLst>
    <pc:chgData name="Richard Bergeron" userId="ad6b0003-91b1-421b-963e-8ef6ad7442ac" providerId="ADAL" clId="{268C0955-6C79-4AD9-8AAB-B2913D22A6D2}"/>
    <pc:docChg chg="undo custSel addSld delSld modSld sldOrd modShowInfo">
      <pc:chgData name="Richard Bergeron" userId="ad6b0003-91b1-421b-963e-8ef6ad7442ac" providerId="ADAL" clId="{268C0955-6C79-4AD9-8AAB-B2913D22A6D2}" dt="2021-08-10T19:12:30.104" v="7445" actId="2744"/>
      <pc:docMkLst>
        <pc:docMk/>
      </pc:docMkLst>
      <pc:sldChg chg="delSp add del mod">
        <pc:chgData name="Richard Bergeron" userId="ad6b0003-91b1-421b-963e-8ef6ad7442ac" providerId="ADAL" clId="{268C0955-6C79-4AD9-8AAB-B2913D22A6D2}" dt="2021-08-10T18:44:48.822" v="7341" actId="47"/>
        <pc:sldMkLst>
          <pc:docMk/>
          <pc:sldMk cId="885418693" sldId="260"/>
        </pc:sldMkLst>
        <pc:picChg chg="del">
          <ac:chgData name="Richard Bergeron" userId="ad6b0003-91b1-421b-963e-8ef6ad7442ac" providerId="ADAL" clId="{268C0955-6C79-4AD9-8AAB-B2913D22A6D2}" dt="2021-08-10T12:40:19.949" v="181" actId="478"/>
          <ac:picMkLst>
            <pc:docMk/>
            <pc:sldMk cId="885418693" sldId="260"/>
            <ac:picMk id="9" creationId="{321784B4-40AD-4075-98B2-BD4C15AD5AA7}"/>
          </ac:picMkLst>
        </pc:picChg>
      </pc:sldChg>
      <pc:sldChg chg="addSp delSp modSp mod ord">
        <pc:chgData name="Richard Bergeron" userId="ad6b0003-91b1-421b-963e-8ef6ad7442ac" providerId="ADAL" clId="{268C0955-6C79-4AD9-8AAB-B2913D22A6D2}" dt="2021-08-10T18:53:09.522" v="7388" actId="14838"/>
        <pc:sldMkLst>
          <pc:docMk/>
          <pc:sldMk cId="635131484" sldId="262"/>
        </pc:sldMkLst>
        <pc:spChg chg="del mod">
          <ac:chgData name="Richard Bergeron" userId="ad6b0003-91b1-421b-963e-8ef6ad7442ac" providerId="ADAL" clId="{268C0955-6C79-4AD9-8AAB-B2913D22A6D2}" dt="2021-08-10T12:40:45.511" v="190" actId="478"/>
          <ac:spMkLst>
            <pc:docMk/>
            <pc:sldMk cId="635131484" sldId="262"/>
            <ac:spMk id="2" creationId="{0E4CE8F3-965F-45C5-87FF-C5D213026928}"/>
          </ac:spMkLst>
        </pc:spChg>
        <pc:spChg chg="add mod">
          <ac:chgData name="Richard Bergeron" userId="ad6b0003-91b1-421b-963e-8ef6ad7442ac" providerId="ADAL" clId="{268C0955-6C79-4AD9-8AAB-B2913D22A6D2}" dt="2021-08-10T18:53:09.522" v="7388" actId="14838"/>
          <ac:spMkLst>
            <pc:docMk/>
            <pc:sldMk cId="635131484" sldId="262"/>
            <ac:spMk id="3" creationId="{3DF023F4-560E-49EC-9360-BC65E106FA04}"/>
          </ac:spMkLst>
        </pc:spChg>
        <pc:spChg chg="del mod">
          <ac:chgData name="Richard Bergeron" userId="ad6b0003-91b1-421b-963e-8ef6ad7442ac" providerId="ADAL" clId="{268C0955-6C79-4AD9-8AAB-B2913D22A6D2}" dt="2021-08-10T12:40:50.486" v="193" actId="478"/>
          <ac:spMkLst>
            <pc:docMk/>
            <pc:sldMk cId="635131484" sldId="262"/>
            <ac:spMk id="6" creationId="{9292EA6D-2541-49C5-8302-82F5717A4C07}"/>
          </ac:spMkLst>
        </pc:spChg>
        <pc:spChg chg="add mod">
          <ac:chgData name="Richard Bergeron" userId="ad6b0003-91b1-421b-963e-8ef6ad7442ac" providerId="ADAL" clId="{268C0955-6C79-4AD9-8AAB-B2913D22A6D2}" dt="2021-08-10T13:11:35.204" v="1672" actId="20577"/>
          <ac:spMkLst>
            <pc:docMk/>
            <pc:sldMk cId="635131484" sldId="262"/>
            <ac:spMk id="9" creationId="{9BD27266-F897-484B-B25A-4265803425AE}"/>
          </ac:spMkLst>
        </pc:spChg>
        <pc:picChg chg="del">
          <ac:chgData name="Richard Bergeron" userId="ad6b0003-91b1-421b-963e-8ef6ad7442ac" providerId="ADAL" clId="{268C0955-6C79-4AD9-8AAB-B2913D22A6D2}" dt="2021-08-10T12:40:51.689" v="194" actId="478"/>
          <ac:picMkLst>
            <pc:docMk/>
            <pc:sldMk cId="635131484" sldId="262"/>
            <ac:picMk id="4" creationId="{7CF10ABA-FD6C-460E-88F3-E1DA52095C78}"/>
          </ac:picMkLst>
        </pc:picChg>
        <pc:picChg chg="del">
          <ac:chgData name="Richard Bergeron" userId="ad6b0003-91b1-421b-963e-8ef6ad7442ac" providerId="ADAL" clId="{268C0955-6C79-4AD9-8AAB-B2913D22A6D2}" dt="2021-08-10T12:40:47.412" v="192" actId="478"/>
          <ac:picMkLst>
            <pc:docMk/>
            <pc:sldMk cId="635131484" sldId="262"/>
            <ac:picMk id="5" creationId="{5575864D-4F56-4572-8212-700CD86D1A47}"/>
          </ac:picMkLst>
        </pc:picChg>
        <pc:picChg chg="add mod">
          <ac:chgData name="Richard Bergeron" userId="ad6b0003-91b1-421b-963e-8ef6ad7442ac" providerId="ADAL" clId="{268C0955-6C79-4AD9-8AAB-B2913D22A6D2}" dt="2021-08-10T18:48:28.542" v="7365" actId="1440"/>
          <ac:picMkLst>
            <pc:docMk/>
            <pc:sldMk cId="635131484" sldId="262"/>
            <ac:picMk id="17" creationId="{26BA5E62-2B28-4DE3-B088-ED33CB64DC79}"/>
          </ac:picMkLst>
        </pc:picChg>
        <pc:picChg chg="add mod">
          <ac:chgData name="Richard Bergeron" userId="ad6b0003-91b1-421b-963e-8ef6ad7442ac" providerId="ADAL" clId="{268C0955-6C79-4AD9-8AAB-B2913D22A6D2}" dt="2021-08-10T13:02:38.663" v="1259" actId="14100"/>
          <ac:picMkLst>
            <pc:docMk/>
            <pc:sldMk cId="635131484" sldId="262"/>
            <ac:picMk id="19" creationId="{2EF31814-FA0B-4885-BA9D-5C2B1C13F13D}"/>
          </ac:picMkLst>
        </pc:picChg>
      </pc:sldChg>
      <pc:sldChg chg="addSp delSp modSp mod ord">
        <pc:chgData name="Richard Bergeron" userId="ad6b0003-91b1-421b-963e-8ef6ad7442ac" providerId="ADAL" clId="{268C0955-6C79-4AD9-8AAB-B2913D22A6D2}" dt="2021-08-10T18:52:54.833" v="7387"/>
        <pc:sldMkLst>
          <pc:docMk/>
          <pc:sldMk cId="3226150510" sldId="267"/>
        </pc:sldMkLst>
        <pc:spChg chg="mod">
          <ac:chgData name="Richard Bergeron" userId="ad6b0003-91b1-421b-963e-8ef6ad7442ac" providerId="ADAL" clId="{268C0955-6C79-4AD9-8AAB-B2913D22A6D2}" dt="2021-08-10T12:40:03.396" v="172" actId="27636"/>
          <ac:spMkLst>
            <pc:docMk/>
            <pc:sldMk cId="3226150510" sldId="267"/>
            <ac:spMk id="6" creationId="{70D22011-B3F7-43B5-89A1-BD53311B20CB}"/>
          </ac:spMkLst>
        </pc:spChg>
        <pc:spChg chg="del">
          <ac:chgData name="Richard Bergeron" userId="ad6b0003-91b1-421b-963e-8ef6ad7442ac" providerId="ADAL" clId="{268C0955-6C79-4AD9-8AAB-B2913D22A6D2}" dt="2021-08-10T12:40:10.982" v="178" actId="478"/>
          <ac:spMkLst>
            <pc:docMk/>
            <pc:sldMk cId="3226150510" sldId="267"/>
            <ac:spMk id="9" creationId="{D4C78879-B03E-43CD-99DE-8A2B0B170729}"/>
          </ac:spMkLst>
        </pc:spChg>
        <pc:spChg chg="del mod">
          <ac:chgData name="Richard Bergeron" userId="ad6b0003-91b1-421b-963e-8ef6ad7442ac" providerId="ADAL" clId="{268C0955-6C79-4AD9-8AAB-B2913D22A6D2}" dt="2021-08-10T12:40:09.319" v="177" actId="478"/>
          <ac:spMkLst>
            <pc:docMk/>
            <pc:sldMk cId="3226150510" sldId="267"/>
            <ac:spMk id="10" creationId="{B30C6EB4-BEF4-4EFA-A03B-CA7B9B50871B}"/>
          </ac:spMkLst>
        </pc:spChg>
        <pc:spChg chg="add mod">
          <ac:chgData name="Richard Bergeron" userId="ad6b0003-91b1-421b-963e-8ef6ad7442ac" providerId="ADAL" clId="{268C0955-6C79-4AD9-8AAB-B2913D22A6D2}" dt="2021-08-10T18:52:54.833" v="7387"/>
          <ac:spMkLst>
            <pc:docMk/>
            <pc:sldMk cId="3226150510" sldId="267"/>
            <ac:spMk id="10" creationId="{D604E4B8-E9D7-4142-8FC7-E6710A6C0DAB}"/>
          </ac:spMkLst>
        </pc:spChg>
        <pc:spChg chg="add mod">
          <ac:chgData name="Richard Bergeron" userId="ad6b0003-91b1-421b-963e-8ef6ad7442ac" providerId="ADAL" clId="{268C0955-6C79-4AD9-8AAB-B2913D22A6D2}" dt="2021-08-10T12:58:31.701" v="1233" actId="255"/>
          <ac:spMkLst>
            <pc:docMk/>
            <pc:sldMk cId="3226150510" sldId="267"/>
            <ac:spMk id="11" creationId="{82D07F5C-D1B7-4905-A92E-46E815D22A5B}"/>
          </ac:spMkLst>
        </pc:spChg>
        <pc:spChg chg="add del mod">
          <ac:chgData name="Richard Bergeron" userId="ad6b0003-91b1-421b-963e-8ef6ad7442ac" providerId="ADAL" clId="{268C0955-6C79-4AD9-8AAB-B2913D22A6D2}" dt="2021-08-10T18:52:53.463" v="7386" actId="478"/>
          <ac:spMkLst>
            <pc:docMk/>
            <pc:sldMk cId="3226150510" sldId="267"/>
            <ac:spMk id="14" creationId="{7D6AF061-C67C-4B1B-8EB1-A531C2436555}"/>
          </ac:spMkLst>
        </pc:spChg>
        <pc:picChg chg="del">
          <ac:chgData name="Richard Bergeron" userId="ad6b0003-91b1-421b-963e-8ef6ad7442ac" providerId="ADAL" clId="{268C0955-6C79-4AD9-8AAB-B2913D22A6D2}" dt="2021-08-10T12:40:04.514" v="173" actId="478"/>
          <ac:picMkLst>
            <pc:docMk/>
            <pc:sldMk cId="3226150510" sldId="267"/>
            <ac:picMk id="3" creationId="{3D734C21-1556-4607-B850-FF2732596F8B}"/>
          </ac:picMkLst>
        </pc:picChg>
        <pc:picChg chg="add mod">
          <ac:chgData name="Richard Bergeron" userId="ad6b0003-91b1-421b-963e-8ef6ad7442ac" providerId="ADAL" clId="{268C0955-6C79-4AD9-8AAB-B2913D22A6D2}" dt="2021-08-10T18:48:38.567" v="7366" actId="1440"/>
          <ac:picMkLst>
            <pc:docMk/>
            <pc:sldMk cId="3226150510" sldId="267"/>
            <ac:picMk id="4" creationId="{37273679-10BA-4519-B816-BC5C17CC9B54}"/>
          </ac:picMkLst>
        </pc:picChg>
        <pc:picChg chg="del">
          <ac:chgData name="Richard Bergeron" userId="ad6b0003-91b1-421b-963e-8ef6ad7442ac" providerId="ADAL" clId="{268C0955-6C79-4AD9-8AAB-B2913D22A6D2}" dt="2021-08-10T12:40:07.264" v="176" actId="478"/>
          <ac:picMkLst>
            <pc:docMk/>
            <pc:sldMk cId="3226150510" sldId="267"/>
            <ac:picMk id="8" creationId="{8BE0716A-BC72-48AF-B5D4-FB81E863D9D6}"/>
          </ac:picMkLst>
        </pc:picChg>
      </pc:sldChg>
      <pc:sldChg chg="del">
        <pc:chgData name="Richard Bergeron" userId="ad6b0003-91b1-421b-963e-8ef6ad7442ac" providerId="ADAL" clId="{268C0955-6C79-4AD9-8AAB-B2913D22A6D2}" dt="2021-08-10T12:40:54.521" v="195" actId="47"/>
        <pc:sldMkLst>
          <pc:docMk/>
          <pc:sldMk cId="4192247245" sldId="272"/>
        </pc:sldMkLst>
      </pc:sldChg>
      <pc:sldChg chg="del">
        <pc:chgData name="Richard Bergeron" userId="ad6b0003-91b1-421b-963e-8ef6ad7442ac" providerId="ADAL" clId="{268C0955-6C79-4AD9-8AAB-B2913D22A6D2}" dt="2021-08-10T12:40:56.548" v="196" actId="47"/>
        <pc:sldMkLst>
          <pc:docMk/>
          <pc:sldMk cId="306783668" sldId="273"/>
        </pc:sldMkLst>
      </pc:sldChg>
      <pc:sldChg chg="del">
        <pc:chgData name="Richard Bergeron" userId="ad6b0003-91b1-421b-963e-8ef6ad7442ac" providerId="ADAL" clId="{268C0955-6C79-4AD9-8AAB-B2913D22A6D2}" dt="2021-08-10T12:41:00.617" v="198" actId="47"/>
        <pc:sldMkLst>
          <pc:docMk/>
          <pc:sldMk cId="3601512504" sldId="274"/>
        </pc:sldMkLst>
      </pc:sldChg>
      <pc:sldChg chg="del">
        <pc:chgData name="Richard Bergeron" userId="ad6b0003-91b1-421b-963e-8ef6ad7442ac" providerId="ADAL" clId="{268C0955-6C79-4AD9-8AAB-B2913D22A6D2}" dt="2021-08-10T12:40:58.013" v="197" actId="47"/>
        <pc:sldMkLst>
          <pc:docMk/>
          <pc:sldMk cId="1113648833" sldId="275"/>
        </pc:sldMkLst>
      </pc:sldChg>
      <pc:sldChg chg="delSp add del mod">
        <pc:chgData name="Richard Bergeron" userId="ad6b0003-91b1-421b-963e-8ef6ad7442ac" providerId="ADAL" clId="{268C0955-6C79-4AD9-8AAB-B2913D22A6D2}" dt="2021-08-10T18:44:54.042" v="7343" actId="47"/>
        <pc:sldMkLst>
          <pc:docMk/>
          <pc:sldMk cId="1783083209" sldId="282"/>
        </pc:sldMkLst>
        <pc:spChg chg="del">
          <ac:chgData name="Richard Bergeron" userId="ad6b0003-91b1-421b-963e-8ef6ad7442ac" providerId="ADAL" clId="{268C0955-6C79-4AD9-8AAB-B2913D22A6D2}" dt="2021-08-10T12:41:45.830" v="212" actId="478"/>
          <ac:spMkLst>
            <pc:docMk/>
            <pc:sldMk cId="1783083209" sldId="282"/>
            <ac:spMk id="2" creationId="{D5069239-A3E5-47F4-A82C-5FBE3210635E}"/>
          </ac:spMkLst>
        </pc:spChg>
        <pc:spChg chg="del">
          <ac:chgData name="Richard Bergeron" userId="ad6b0003-91b1-421b-963e-8ef6ad7442ac" providerId="ADAL" clId="{268C0955-6C79-4AD9-8AAB-B2913D22A6D2}" dt="2021-08-10T12:41:47.948" v="213" actId="478"/>
          <ac:spMkLst>
            <pc:docMk/>
            <pc:sldMk cId="1783083209" sldId="282"/>
            <ac:spMk id="24" creationId="{80975E83-135C-42F7-B62D-25E14A20F384}"/>
          </ac:spMkLst>
        </pc:spChg>
      </pc:sldChg>
      <pc:sldChg chg="del">
        <pc:chgData name="Richard Bergeron" userId="ad6b0003-91b1-421b-963e-8ef6ad7442ac" providerId="ADAL" clId="{268C0955-6C79-4AD9-8AAB-B2913D22A6D2}" dt="2021-08-10T12:41:03.759" v="200" actId="47"/>
        <pc:sldMkLst>
          <pc:docMk/>
          <pc:sldMk cId="2422829354" sldId="286"/>
        </pc:sldMkLst>
      </pc:sldChg>
      <pc:sldChg chg="delSp modSp add del mod">
        <pc:chgData name="Richard Bergeron" userId="ad6b0003-91b1-421b-963e-8ef6ad7442ac" providerId="ADAL" clId="{268C0955-6C79-4AD9-8AAB-B2913D22A6D2}" dt="2021-08-10T18:44:47.172" v="7340" actId="47"/>
        <pc:sldMkLst>
          <pc:docMk/>
          <pc:sldMk cId="2240479176" sldId="287"/>
        </pc:sldMkLst>
        <pc:spChg chg="del mod">
          <ac:chgData name="Richard Bergeron" userId="ad6b0003-91b1-421b-963e-8ef6ad7442ac" providerId="ADAL" clId="{268C0955-6C79-4AD9-8AAB-B2913D22A6D2}" dt="2021-08-10T12:40:17.576" v="180" actId="478"/>
          <ac:spMkLst>
            <pc:docMk/>
            <pc:sldMk cId="2240479176" sldId="287"/>
            <ac:spMk id="2" creationId="{30B37FB9-1F91-46DF-B233-65BF4E13923D}"/>
          </ac:spMkLst>
        </pc:spChg>
      </pc:sldChg>
      <pc:sldChg chg="addSp delSp modSp mod ord">
        <pc:chgData name="Richard Bergeron" userId="ad6b0003-91b1-421b-963e-8ef6ad7442ac" providerId="ADAL" clId="{268C0955-6C79-4AD9-8AAB-B2913D22A6D2}" dt="2021-08-10T18:55:34.153" v="7416" actId="14838"/>
        <pc:sldMkLst>
          <pc:docMk/>
          <pc:sldMk cId="388337549" sldId="289"/>
        </pc:sldMkLst>
        <pc:spChg chg="del">
          <ac:chgData name="Richard Bergeron" userId="ad6b0003-91b1-421b-963e-8ef6ad7442ac" providerId="ADAL" clId="{268C0955-6C79-4AD9-8AAB-B2913D22A6D2}" dt="2021-08-10T12:41:10.712" v="202" actId="478"/>
          <ac:spMkLst>
            <pc:docMk/>
            <pc:sldMk cId="388337549" sldId="289"/>
            <ac:spMk id="2" creationId="{136D0C9D-F257-4ADA-8FE2-A040EAB585C3}"/>
          </ac:spMkLst>
        </pc:spChg>
        <pc:spChg chg="add mod">
          <ac:chgData name="Richard Bergeron" userId="ad6b0003-91b1-421b-963e-8ef6ad7442ac" providerId="ADAL" clId="{268C0955-6C79-4AD9-8AAB-B2913D22A6D2}" dt="2021-08-10T18:55:34.153" v="7416" actId="14838"/>
          <ac:spMkLst>
            <pc:docMk/>
            <pc:sldMk cId="388337549" sldId="289"/>
            <ac:spMk id="3" creationId="{DC66BDEE-0BC0-44CA-B495-ACE2D86625A2}"/>
          </ac:spMkLst>
        </pc:spChg>
        <pc:spChg chg="del">
          <ac:chgData name="Richard Bergeron" userId="ad6b0003-91b1-421b-963e-8ef6ad7442ac" providerId="ADAL" clId="{268C0955-6C79-4AD9-8AAB-B2913D22A6D2}" dt="2021-08-10T12:41:07.826" v="201" actId="478"/>
          <ac:spMkLst>
            <pc:docMk/>
            <pc:sldMk cId="388337549" sldId="289"/>
            <ac:spMk id="9" creationId="{918F2A8A-14BB-453B-8298-CDC882FD6752}"/>
          </ac:spMkLst>
        </pc:spChg>
        <pc:spChg chg="add mod">
          <ac:chgData name="Richard Bergeron" userId="ad6b0003-91b1-421b-963e-8ef6ad7442ac" providerId="ADAL" clId="{268C0955-6C79-4AD9-8AAB-B2913D22A6D2}" dt="2021-08-10T15:00:18.189" v="4034" actId="20577"/>
          <ac:spMkLst>
            <pc:docMk/>
            <pc:sldMk cId="388337549" sldId="289"/>
            <ac:spMk id="11" creationId="{AE106A68-898F-4D4F-8023-92EE9E3913F6}"/>
          </ac:spMkLst>
        </pc:spChg>
        <pc:picChg chg="del">
          <ac:chgData name="Richard Bergeron" userId="ad6b0003-91b1-421b-963e-8ef6ad7442ac" providerId="ADAL" clId="{268C0955-6C79-4AD9-8AAB-B2913D22A6D2}" dt="2021-08-10T12:41:12.400" v="203" actId="478"/>
          <ac:picMkLst>
            <pc:docMk/>
            <pc:sldMk cId="388337549" sldId="289"/>
            <ac:picMk id="8" creationId="{DEE53960-38F5-4754-A371-6777940D0169}"/>
          </ac:picMkLst>
        </pc:picChg>
        <pc:picChg chg="add mod">
          <ac:chgData name="Richard Bergeron" userId="ad6b0003-91b1-421b-963e-8ef6ad7442ac" providerId="ADAL" clId="{268C0955-6C79-4AD9-8AAB-B2913D22A6D2}" dt="2021-08-10T18:47:39.482" v="7357" actId="1440"/>
          <ac:picMkLst>
            <pc:docMk/>
            <pc:sldMk cId="388337549" sldId="289"/>
            <ac:picMk id="10" creationId="{AD20699B-1476-45D0-A46E-5BCAED72BEE6}"/>
          </ac:picMkLst>
        </pc:picChg>
      </pc:sldChg>
      <pc:sldChg chg="del">
        <pc:chgData name="Richard Bergeron" userId="ad6b0003-91b1-421b-963e-8ef6ad7442ac" providerId="ADAL" clId="{268C0955-6C79-4AD9-8AAB-B2913D22A6D2}" dt="2021-08-10T12:41:16.389" v="204" actId="47"/>
        <pc:sldMkLst>
          <pc:docMk/>
          <pc:sldMk cId="153598543" sldId="290"/>
        </pc:sldMkLst>
      </pc:sldChg>
      <pc:sldChg chg="del">
        <pc:chgData name="Richard Bergeron" userId="ad6b0003-91b1-421b-963e-8ef6ad7442ac" providerId="ADAL" clId="{268C0955-6C79-4AD9-8AAB-B2913D22A6D2}" dt="2021-08-10T12:41:17.607" v="205" actId="47"/>
        <pc:sldMkLst>
          <pc:docMk/>
          <pc:sldMk cId="3688535127" sldId="291"/>
        </pc:sldMkLst>
      </pc:sldChg>
      <pc:sldChg chg="delSp add del mod">
        <pc:chgData name="Richard Bergeron" userId="ad6b0003-91b1-421b-963e-8ef6ad7442ac" providerId="ADAL" clId="{268C0955-6C79-4AD9-8AAB-B2913D22A6D2}" dt="2021-08-10T18:45:24.082" v="7344" actId="47"/>
        <pc:sldMkLst>
          <pc:docMk/>
          <pc:sldMk cId="1477078831" sldId="292"/>
        </pc:sldMkLst>
        <pc:spChg chg="del">
          <ac:chgData name="Richard Bergeron" userId="ad6b0003-91b1-421b-963e-8ef6ad7442ac" providerId="ADAL" clId="{268C0955-6C79-4AD9-8AAB-B2913D22A6D2}" dt="2021-08-10T12:41:28.659" v="208" actId="478"/>
          <ac:spMkLst>
            <pc:docMk/>
            <pc:sldMk cId="1477078831" sldId="292"/>
            <ac:spMk id="2" creationId="{136D0C9D-F257-4ADA-8FE2-A040EAB585C3}"/>
          </ac:spMkLst>
        </pc:spChg>
        <pc:spChg chg="del">
          <ac:chgData name="Richard Bergeron" userId="ad6b0003-91b1-421b-963e-8ef6ad7442ac" providerId="ADAL" clId="{268C0955-6C79-4AD9-8AAB-B2913D22A6D2}" dt="2021-08-10T12:41:25.363" v="207" actId="478"/>
          <ac:spMkLst>
            <pc:docMk/>
            <pc:sldMk cId="1477078831" sldId="292"/>
            <ac:spMk id="9" creationId="{918F2A8A-14BB-453B-8298-CDC882FD6752}"/>
          </ac:spMkLst>
        </pc:spChg>
        <pc:picChg chg="del">
          <ac:chgData name="Richard Bergeron" userId="ad6b0003-91b1-421b-963e-8ef6ad7442ac" providerId="ADAL" clId="{268C0955-6C79-4AD9-8AAB-B2913D22A6D2}" dt="2021-08-10T12:41:29.499" v="209" actId="478"/>
          <ac:picMkLst>
            <pc:docMk/>
            <pc:sldMk cId="1477078831" sldId="292"/>
            <ac:picMk id="5" creationId="{5575864D-4F56-4572-8212-700CD86D1A47}"/>
          </ac:picMkLst>
        </pc:picChg>
        <pc:picChg chg="del">
          <ac:chgData name="Richard Bergeron" userId="ad6b0003-91b1-421b-963e-8ef6ad7442ac" providerId="ADAL" clId="{268C0955-6C79-4AD9-8AAB-B2913D22A6D2}" dt="2021-08-10T12:41:30.478" v="210" actId="478"/>
          <ac:picMkLst>
            <pc:docMk/>
            <pc:sldMk cId="1477078831" sldId="292"/>
            <ac:picMk id="15" creationId="{B2213A72-E218-4D47-8528-B8CF8CE1F6F3}"/>
          </ac:picMkLst>
        </pc:picChg>
      </pc:sldChg>
      <pc:sldChg chg="del">
        <pc:chgData name="Richard Bergeron" userId="ad6b0003-91b1-421b-963e-8ef6ad7442ac" providerId="ADAL" clId="{268C0955-6C79-4AD9-8AAB-B2913D22A6D2}" dt="2021-08-10T12:41:42.393" v="211" actId="47"/>
        <pc:sldMkLst>
          <pc:docMk/>
          <pc:sldMk cId="726976490" sldId="293"/>
        </pc:sldMkLst>
      </pc:sldChg>
      <pc:sldChg chg="modSp mod">
        <pc:chgData name="Richard Bergeron" userId="ad6b0003-91b1-421b-963e-8ef6ad7442ac" providerId="ADAL" clId="{268C0955-6C79-4AD9-8AAB-B2913D22A6D2}" dt="2021-08-10T18:52:12.062" v="7381" actId="14838"/>
        <pc:sldMkLst>
          <pc:docMk/>
          <pc:sldMk cId="2189917184" sldId="294"/>
        </pc:sldMkLst>
        <pc:spChg chg="mod">
          <ac:chgData name="Richard Bergeron" userId="ad6b0003-91b1-421b-963e-8ef6ad7442ac" providerId="ADAL" clId="{268C0955-6C79-4AD9-8AAB-B2913D22A6D2}" dt="2021-08-10T18:50:02.326" v="7373" actId="14838"/>
          <ac:spMkLst>
            <pc:docMk/>
            <pc:sldMk cId="2189917184" sldId="294"/>
            <ac:spMk id="8" creationId="{9056AAE8-DDF0-45A7-AA8B-FFA844E20EC2}"/>
          </ac:spMkLst>
        </pc:spChg>
        <pc:spChg chg="mod">
          <ac:chgData name="Richard Bergeron" userId="ad6b0003-91b1-421b-963e-8ef6ad7442ac" providerId="ADAL" clId="{268C0955-6C79-4AD9-8AAB-B2913D22A6D2}" dt="2021-08-10T18:52:12.062" v="7381" actId="14838"/>
          <ac:spMkLst>
            <pc:docMk/>
            <pc:sldMk cId="2189917184" sldId="294"/>
            <ac:spMk id="9" creationId="{2A3147B9-0C6A-46AF-BC41-9F500A81836A}"/>
          </ac:spMkLst>
        </pc:spChg>
      </pc:sldChg>
      <pc:sldChg chg="modSp mod">
        <pc:chgData name="Richard Bergeron" userId="ad6b0003-91b1-421b-963e-8ef6ad7442ac" providerId="ADAL" clId="{268C0955-6C79-4AD9-8AAB-B2913D22A6D2}" dt="2021-08-10T19:01:12.755" v="7443" actId="14838"/>
        <pc:sldMkLst>
          <pc:docMk/>
          <pc:sldMk cId="2458843588" sldId="295"/>
        </pc:sldMkLst>
        <pc:spChg chg="mod">
          <ac:chgData name="Richard Bergeron" userId="ad6b0003-91b1-421b-963e-8ef6ad7442ac" providerId="ADAL" clId="{268C0955-6C79-4AD9-8AAB-B2913D22A6D2}" dt="2021-08-10T18:51:14.609" v="7377" actId="14838"/>
          <ac:spMkLst>
            <pc:docMk/>
            <pc:sldMk cId="2458843588" sldId="295"/>
            <ac:spMk id="10" creationId="{62B5796F-7C93-42F1-B976-82871776E69C}"/>
          </ac:spMkLst>
        </pc:spChg>
        <pc:spChg chg="mod">
          <ac:chgData name="Richard Bergeron" userId="ad6b0003-91b1-421b-963e-8ef6ad7442ac" providerId="ADAL" clId="{268C0955-6C79-4AD9-8AAB-B2913D22A6D2}" dt="2021-08-10T19:01:12.755" v="7443" actId="14838"/>
          <ac:spMkLst>
            <pc:docMk/>
            <pc:sldMk cId="2458843588" sldId="295"/>
            <ac:spMk id="11" creationId="{185598F0-F3C4-4988-95D6-075CE9B559BE}"/>
          </ac:spMkLst>
        </pc:spChg>
      </pc:sldChg>
      <pc:sldChg chg="delSp add del mod">
        <pc:chgData name="Richard Bergeron" userId="ad6b0003-91b1-421b-963e-8ef6ad7442ac" providerId="ADAL" clId="{268C0955-6C79-4AD9-8AAB-B2913D22A6D2}" dt="2021-08-10T18:44:50.262" v="7342" actId="47"/>
        <pc:sldMkLst>
          <pc:docMk/>
          <pc:sldMk cId="3804611126" sldId="296"/>
        </pc:sldMkLst>
        <pc:spChg chg="del">
          <ac:chgData name="Richard Bergeron" userId="ad6b0003-91b1-421b-963e-8ef6ad7442ac" providerId="ADAL" clId="{268C0955-6C79-4AD9-8AAB-B2913D22A6D2}" dt="2021-08-10T12:40:24.270" v="183" actId="478"/>
          <ac:spMkLst>
            <pc:docMk/>
            <pc:sldMk cId="3804611126" sldId="296"/>
            <ac:spMk id="8" creationId="{559ED66C-EAF0-4762-8D74-3F5A91A9D467}"/>
          </ac:spMkLst>
        </pc:spChg>
        <pc:spChg chg="del">
          <ac:chgData name="Richard Bergeron" userId="ad6b0003-91b1-421b-963e-8ef6ad7442ac" providerId="ADAL" clId="{268C0955-6C79-4AD9-8AAB-B2913D22A6D2}" dt="2021-08-10T12:40:26.255" v="184" actId="478"/>
          <ac:spMkLst>
            <pc:docMk/>
            <pc:sldMk cId="3804611126" sldId="296"/>
            <ac:spMk id="9" creationId="{72A8EDE0-C7E9-4325-B7F2-B5DAF4507F9B}"/>
          </ac:spMkLst>
        </pc:spChg>
        <pc:picChg chg="del">
          <ac:chgData name="Richard Bergeron" userId="ad6b0003-91b1-421b-963e-8ef6ad7442ac" providerId="ADAL" clId="{268C0955-6C79-4AD9-8AAB-B2913D22A6D2}" dt="2021-08-10T12:40:22.483" v="182" actId="478"/>
          <ac:picMkLst>
            <pc:docMk/>
            <pc:sldMk cId="3804611126" sldId="296"/>
            <ac:picMk id="10" creationId="{546B5F18-FD07-47A4-9DBE-8A143C7D495F}"/>
          </ac:picMkLst>
        </pc:picChg>
      </pc:sldChg>
      <pc:sldChg chg="del">
        <pc:chgData name="Richard Bergeron" userId="ad6b0003-91b1-421b-963e-8ef6ad7442ac" providerId="ADAL" clId="{268C0955-6C79-4AD9-8AAB-B2913D22A6D2}" dt="2021-08-10T12:40:33.217" v="185" actId="47"/>
        <pc:sldMkLst>
          <pc:docMk/>
          <pc:sldMk cId="994390083" sldId="297"/>
        </pc:sldMkLst>
      </pc:sldChg>
      <pc:sldChg chg="del">
        <pc:chgData name="Richard Bergeron" userId="ad6b0003-91b1-421b-963e-8ef6ad7442ac" providerId="ADAL" clId="{268C0955-6C79-4AD9-8AAB-B2913D22A6D2}" dt="2021-08-10T12:41:01.672" v="199" actId="47"/>
        <pc:sldMkLst>
          <pc:docMk/>
          <pc:sldMk cId="2280200299" sldId="301"/>
        </pc:sldMkLst>
      </pc:sldChg>
      <pc:sldChg chg="del">
        <pc:chgData name="Richard Bergeron" userId="ad6b0003-91b1-421b-963e-8ef6ad7442ac" providerId="ADAL" clId="{268C0955-6C79-4AD9-8AAB-B2913D22A6D2}" dt="2021-08-10T12:40:34.380" v="186" actId="47"/>
        <pc:sldMkLst>
          <pc:docMk/>
          <pc:sldMk cId="2981501344" sldId="302"/>
        </pc:sldMkLst>
      </pc:sldChg>
      <pc:sldChg chg="del">
        <pc:chgData name="Richard Bergeron" userId="ad6b0003-91b1-421b-963e-8ef6ad7442ac" providerId="ADAL" clId="{268C0955-6C79-4AD9-8AAB-B2913D22A6D2}" dt="2021-08-10T12:40:36.182" v="187" actId="47"/>
        <pc:sldMkLst>
          <pc:docMk/>
          <pc:sldMk cId="2246457180" sldId="304"/>
        </pc:sldMkLst>
      </pc:sldChg>
      <pc:sldChg chg="del">
        <pc:chgData name="Richard Bergeron" userId="ad6b0003-91b1-421b-963e-8ef6ad7442ac" providerId="ADAL" clId="{268C0955-6C79-4AD9-8AAB-B2913D22A6D2}" dt="2021-08-10T12:40:39.469" v="188" actId="47"/>
        <pc:sldMkLst>
          <pc:docMk/>
          <pc:sldMk cId="2901468790" sldId="305"/>
        </pc:sldMkLst>
      </pc:sldChg>
      <pc:sldChg chg="addSp delSp modSp mod">
        <pc:chgData name="Richard Bergeron" userId="ad6b0003-91b1-421b-963e-8ef6ad7442ac" providerId="ADAL" clId="{268C0955-6C79-4AD9-8AAB-B2913D22A6D2}" dt="2021-08-10T18:52:34.695" v="7383" actId="14838"/>
        <pc:sldMkLst>
          <pc:docMk/>
          <pc:sldMk cId="23928335" sldId="306"/>
        </pc:sldMkLst>
        <pc:spChg chg="add mod">
          <ac:chgData name="Richard Bergeron" userId="ad6b0003-91b1-421b-963e-8ef6ad7442ac" providerId="ADAL" clId="{268C0955-6C79-4AD9-8AAB-B2913D22A6D2}" dt="2021-08-10T12:46:48.567" v="421" actId="1076"/>
          <ac:spMkLst>
            <pc:docMk/>
            <pc:sldMk cId="23928335" sldId="306"/>
            <ac:spMk id="4" creationId="{AC57F5EF-DE26-496B-8465-978E01AC816A}"/>
          </ac:spMkLst>
        </pc:spChg>
        <pc:spChg chg="add mod">
          <ac:chgData name="Richard Bergeron" userId="ad6b0003-91b1-421b-963e-8ef6ad7442ac" providerId="ADAL" clId="{268C0955-6C79-4AD9-8AAB-B2913D22A6D2}" dt="2021-08-10T18:52:34.695" v="7383" actId="14838"/>
          <ac:spMkLst>
            <pc:docMk/>
            <pc:sldMk cId="23928335" sldId="306"/>
            <ac:spMk id="6" creationId="{0F5C55B9-0530-469E-804D-F674BF21609B}"/>
          </ac:spMkLst>
        </pc:spChg>
        <pc:spChg chg="mod">
          <ac:chgData name="Richard Bergeron" userId="ad6b0003-91b1-421b-963e-8ef6ad7442ac" providerId="ADAL" clId="{268C0955-6C79-4AD9-8AAB-B2913D22A6D2}" dt="2021-08-10T12:39:57.850" v="169" actId="6549"/>
          <ac:spMkLst>
            <pc:docMk/>
            <pc:sldMk cId="23928335" sldId="306"/>
            <ac:spMk id="13" creationId="{ED78D420-988F-41D0-9BB5-E8A0A639269E}"/>
          </ac:spMkLst>
        </pc:spChg>
        <pc:picChg chg="add mod">
          <ac:chgData name="Richard Bergeron" userId="ad6b0003-91b1-421b-963e-8ef6ad7442ac" providerId="ADAL" clId="{268C0955-6C79-4AD9-8AAB-B2913D22A6D2}" dt="2021-08-10T18:48:49.057" v="7368" actId="1440"/>
          <ac:picMkLst>
            <pc:docMk/>
            <pc:sldMk cId="23928335" sldId="306"/>
            <ac:picMk id="3" creationId="{627886F1-F124-4E13-8DB3-483AB02B27C0}"/>
          </ac:picMkLst>
        </pc:picChg>
        <pc:picChg chg="del">
          <ac:chgData name="Richard Bergeron" userId="ad6b0003-91b1-421b-963e-8ef6ad7442ac" providerId="ADAL" clId="{268C0955-6C79-4AD9-8AAB-B2913D22A6D2}" dt="2021-08-10T12:39:58.619" v="170" actId="478"/>
          <ac:picMkLst>
            <pc:docMk/>
            <pc:sldMk cId="23928335" sldId="306"/>
            <ac:picMk id="12" creationId="{80E20F4D-7E75-4077-81EA-CB850832E627}"/>
          </ac:picMkLst>
        </pc:picChg>
      </pc:sldChg>
      <pc:sldChg chg="add del">
        <pc:chgData name="Richard Bergeron" userId="ad6b0003-91b1-421b-963e-8ef6ad7442ac" providerId="ADAL" clId="{268C0955-6C79-4AD9-8AAB-B2913D22A6D2}" dt="2021-08-10T18:44:44.732" v="7339" actId="47"/>
        <pc:sldMkLst>
          <pc:docMk/>
          <pc:sldMk cId="284016705" sldId="307"/>
        </pc:sldMkLst>
      </pc:sldChg>
      <pc:sldChg chg="del">
        <pc:chgData name="Richard Bergeron" userId="ad6b0003-91b1-421b-963e-8ef6ad7442ac" providerId="ADAL" clId="{268C0955-6C79-4AD9-8AAB-B2913D22A6D2}" dt="2021-08-10T12:41:19.926" v="206" actId="47"/>
        <pc:sldMkLst>
          <pc:docMk/>
          <pc:sldMk cId="3274401557" sldId="307"/>
        </pc:sldMkLst>
      </pc:sldChg>
      <pc:sldChg chg="addSp delSp modSp add del mod">
        <pc:chgData name="Richard Bergeron" userId="ad6b0003-91b1-421b-963e-8ef6ad7442ac" providerId="ADAL" clId="{268C0955-6C79-4AD9-8AAB-B2913D22A6D2}" dt="2021-08-10T18:45:24.082" v="7344" actId="47"/>
        <pc:sldMkLst>
          <pc:docMk/>
          <pc:sldMk cId="1384843347" sldId="308"/>
        </pc:sldMkLst>
        <pc:picChg chg="add del mod">
          <ac:chgData name="Richard Bergeron" userId="ad6b0003-91b1-421b-963e-8ef6ad7442ac" providerId="ADAL" clId="{268C0955-6C79-4AD9-8AAB-B2913D22A6D2}" dt="2021-08-10T13:01:55.700" v="1250" actId="478"/>
          <ac:picMkLst>
            <pc:docMk/>
            <pc:sldMk cId="1384843347" sldId="308"/>
            <ac:picMk id="3" creationId="{6564D0BA-E495-402E-ABD4-73C757A23785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2:48.013" v="7385"/>
        <pc:sldMkLst>
          <pc:docMk/>
          <pc:sldMk cId="1355698705" sldId="309"/>
        </pc:sldMkLst>
        <pc:spChg chg="add del mod">
          <ac:chgData name="Richard Bergeron" userId="ad6b0003-91b1-421b-963e-8ef6ad7442ac" providerId="ADAL" clId="{268C0955-6C79-4AD9-8AAB-B2913D22A6D2}" dt="2021-08-10T18:52:47.123" v="7384" actId="478"/>
          <ac:spMkLst>
            <pc:docMk/>
            <pc:sldMk cId="1355698705" sldId="309"/>
            <ac:spMk id="9" creationId="{5CC85C67-95FF-40C7-8E56-40B62FE010E8}"/>
          </ac:spMkLst>
        </pc:spChg>
        <pc:spChg chg="add mod">
          <ac:chgData name="Richard Bergeron" userId="ad6b0003-91b1-421b-963e-8ef6ad7442ac" providerId="ADAL" clId="{268C0955-6C79-4AD9-8AAB-B2913D22A6D2}" dt="2021-08-10T18:52:48.013" v="7385"/>
          <ac:spMkLst>
            <pc:docMk/>
            <pc:sldMk cId="1355698705" sldId="309"/>
            <ac:spMk id="10" creationId="{E83CC331-8006-4C62-85CB-7C5323A5DA19}"/>
          </ac:spMkLst>
        </pc:spChg>
        <pc:spChg chg="mod">
          <ac:chgData name="Richard Bergeron" userId="ad6b0003-91b1-421b-963e-8ef6ad7442ac" providerId="ADAL" clId="{268C0955-6C79-4AD9-8AAB-B2913D22A6D2}" dt="2021-08-10T12:56:46.314" v="1076"/>
          <ac:spMkLst>
            <pc:docMk/>
            <pc:sldMk cId="1355698705" sldId="309"/>
            <ac:spMk id="11" creationId="{82D07F5C-D1B7-4905-A92E-46E815D22A5B}"/>
          </ac:spMkLst>
        </pc:spChg>
        <pc:picChg chg="mod">
          <ac:chgData name="Richard Bergeron" userId="ad6b0003-91b1-421b-963e-8ef6ad7442ac" providerId="ADAL" clId="{268C0955-6C79-4AD9-8AAB-B2913D22A6D2}" dt="2021-08-10T18:48:43.808" v="7367" actId="1440"/>
          <ac:picMkLst>
            <pc:docMk/>
            <pc:sldMk cId="1355698705" sldId="309"/>
            <ac:picMk id="4" creationId="{37273679-10BA-4519-B816-BC5C17CC9B54}"/>
          </ac:picMkLst>
        </pc:picChg>
      </pc:sldChg>
      <pc:sldChg chg="add del">
        <pc:chgData name="Richard Bergeron" userId="ad6b0003-91b1-421b-963e-8ef6ad7442ac" providerId="ADAL" clId="{268C0955-6C79-4AD9-8AAB-B2913D22A6D2}" dt="2021-08-10T18:45:24.082" v="7344" actId="47"/>
        <pc:sldMkLst>
          <pc:docMk/>
          <pc:sldMk cId="1709293053" sldId="310"/>
        </pc:sldMkLst>
      </pc:sldChg>
      <pc:sldChg chg="addSp delSp modSp add mod">
        <pc:chgData name="Richard Bergeron" userId="ad6b0003-91b1-421b-963e-8ef6ad7442ac" providerId="ADAL" clId="{268C0955-6C79-4AD9-8AAB-B2913D22A6D2}" dt="2021-08-10T18:53:28.963" v="7392"/>
        <pc:sldMkLst>
          <pc:docMk/>
          <pc:sldMk cId="795676574" sldId="311"/>
        </pc:sldMkLst>
        <pc:spChg chg="del">
          <ac:chgData name="Richard Bergeron" userId="ad6b0003-91b1-421b-963e-8ef6ad7442ac" providerId="ADAL" clId="{268C0955-6C79-4AD9-8AAB-B2913D22A6D2}" dt="2021-08-10T18:53:28.152" v="7391" actId="478"/>
          <ac:spMkLst>
            <pc:docMk/>
            <pc:sldMk cId="795676574" sldId="311"/>
            <ac:spMk id="3" creationId="{3DF023F4-560E-49EC-9360-BC65E106FA04}"/>
          </ac:spMkLst>
        </pc:spChg>
        <pc:spChg chg="mod">
          <ac:chgData name="Richard Bergeron" userId="ad6b0003-91b1-421b-963e-8ef6ad7442ac" providerId="ADAL" clId="{268C0955-6C79-4AD9-8AAB-B2913D22A6D2}" dt="2021-08-10T13:40:04.845" v="2157" actId="20577"/>
          <ac:spMkLst>
            <pc:docMk/>
            <pc:sldMk cId="795676574" sldId="311"/>
            <ac:spMk id="9" creationId="{9BD27266-F897-484B-B25A-4265803425AE}"/>
          </ac:spMkLst>
        </pc:spChg>
        <pc:spChg chg="add mod">
          <ac:chgData name="Richard Bergeron" userId="ad6b0003-91b1-421b-963e-8ef6ad7442ac" providerId="ADAL" clId="{268C0955-6C79-4AD9-8AAB-B2913D22A6D2}" dt="2021-08-10T18:53:28.963" v="7392"/>
          <ac:spMkLst>
            <pc:docMk/>
            <pc:sldMk cId="795676574" sldId="311"/>
            <ac:spMk id="17" creationId="{29FC1C87-3BB5-4AD5-915E-F3BBFF354CF2}"/>
          </ac:spMkLst>
        </pc:spChg>
        <pc:picChg chg="add mod">
          <ac:chgData name="Richard Bergeron" userId="ad6b0003-91b1-421b-963e-8ef6ad7442ac" providerId="ADAL" clId="{268C0955-6C79-4AD9-8AAB-B2913D22A6D2}" dt="2021-08-10T18:48:17.533" v="7363" actId="1440"/>
          <ac:picMkLst>
            <pc:docMk/>
            <pc:sldMk cId="795676574" sldId="311"/>
            <ac:picMk id="4" creationId="{977A77E1-1FAE-4AAA-8A2D-BD15A83E1B32}"/>
          </ac:picMkLst>
        </pc:picChg>
        <pc:picChg chg="del">
          <ac:chgData name="Richard Bergeron" userId="ad6b0003-91b1-421b-963e-8ef6ad7442ac" providerId="ADAL" clId="{268C0955-6C79-4AD9-8AAB-B2913D22A6D2}" dt="2021-08-10T13:27:15.365" v="1724" actId="478"/>
          <ac:picMkLst>
            <pc:docMk/>
            <pc:sldMk cId="795676574" sldId="311"/>
            <ac:picMk id="17" creationId="{26BA5E62-2B28-4DE3-B088-ED33CB64DC79}"/>
          </ac:picMkLst>
        </pc:picChg>
      </pc:sldChg>
      <pc:sldChg chg="new del">
        <pc:chgData name="Richard Bergeron" userId="ad6b0003-91b1-421b-963e-8ef6ad7442ac" providerId="ADAL" clId="{268C0955-6C79-4AD9-8AAB-B2913D22A6D2}" dt="2021-08-10T13:19:57.877" v="1675" actId="2696"/>
        <pc:sldMkLst>
          <pc:docMk/>
          <pc:sldMk cId="1423844555" sldId="312"/>
        </pc:sldMkLst>
      </pc:sldChg>
      <pc:sldChg chg="addSp delSp modSp add del mod ord">
        <pc:chgData name="Richard Bergeron" userId="ad6b0003-91b1-421b-963e-8ef6ad7442ac" providerId="ADAL" clId="{268C0955-6C79-4AD9-8AAB-B2913D22A6D2}" dt="2021-08-10T18:44:42.933" v="7338" actId="47"/>
        <pc:sldMkLst>
          <pc:docMk/>
          <pc:sldMk cId="2250023089" sldId="312"/>
        </pc:sldMkLst>
        <pc:spChg chg="add del mod">
          <ac:chgData name="Richard Bergeron" userId="ad6b0003-91b1-421b-963e-8ef6ad7442ac" providerId="ADAL" clId="{268C0955-6C79-4AD9-8AAB-B2913D22A6D2}" dt="2021-08-10T13:26:57.385" v="1721" actId="478"/>
          <ac:spMkLst>
            <pc:docMk/>
            <pc:sldMk cId="2250023089" sldId="312"/>
            <ac:spMk id="8" creationId="{ABC06FEB-87F9-4F3A-BD26-8846986E8264}"/>
          </ac:spMkLst>
        </pc:spChg>
        <pc:spChg chg="del">
          <ac:chgData name="Richard Bergeron" userId="ad6b0003-91b1-421b-963e-8ef6ad7442ac" providerId="ADAL" clId="{268C0955-6C79-4AD9-8AAB-B2913D22A6D2}" dt="2021-08-10T13:20:11.385" v="1678" actId="478"/>
          <ac:spMkLst>
            <pc:docMk/>
            <pc:sldMk cId="2250023089" sldId="312"/>
            <ac:spMk id="11" creationId="{82D07F5C-D1B7-4905-A92E-46E815D22A5B}"/>
          </ac:spMkLst>
        </pc:spChg>
        <pc:picChg chg="add del mod">
          <ac:chgData name="Richard Bergeron" userId="ad6b0003-91b1-421b-963e-8ef6ad7442ac" providerId="ADAL" clId="{268C0955-6C79-4AD9-8AAB-B2913D22A6D2}" dt="2021-08-10T15:35:38.059" v="4892" actId="478"/>
          <ac:picMkLst>
            <pc:docMk/>
            <pc:sldMk cId="2250023089" sldId="312"/>
            <ac:picMk id="3" creationId="{805A9D80-AF85-4D6C-99E6-A9204547CB74}"/>
          </ac:picMkLst>
        </pc:picChg>
        <pc:picChg chg="del">
          <ac:chgData name="Richard Bergeron" userId="ad6b0003-91b1-421b-963e-8ef6ad7442ac" providerId="ADAL" clId="{268C0955-6C79-4AD9-8AAB-B2913D22A6D2}" dt="2021-08-10T13:20:06.975" v="1677" actId="478"/>
          <ac:picMkLst>
            <pc:docMk/>
            <pc:sldMk cId="2250023089" sldId="312"/>
            <ac:picMk id="4" creationId="{37273679-10BA-4519-B816-BC5C17CC9B54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3:37.793" v="7396"/>
        <pc:sldMkLst>
          <pc:docMk/>
          <pc:sldMk cId="1621882581" sldId="313"/>
        </pc:sldMkLst>
        <pc:spChg chg="del mod">
          <ac:chgData name="Richard Bergeron" userId="ad6b0003-91b1-421b-963e-8ef6ad7442ac" providerId="ADAL" clId="{268C0955-6C79-4AD9-8AAB-B2913D22A6D2}" dt="2021-08-10T18:53:37.793" v="7396"/>
          <ac:spMkLst>
            <pc:docMk/>
            <pc:sldMk cId="1621882581" sldId="313"/>
            <ac:spMk id="3" creationId="{3DF023F4-560E-49EC-9360-BC65E106FA04}"/>
          </ac:spMkLst>
        </pc:spChg>
        <pc:spChg chg="mod">
          <ac:chgData name="Richard Bergeron" userId="ad6b0003-91b1-421b-963e-8ef6ad7442ac" providerId="ADAL" clId="{268C0955-6C79-4AD9-8AAB-B2913D22A6D2}" dt="2021-08-10T13:36:14.759" v="2096" actId="6549"/>
          <ac:spMkLst>
            <pc:docMk/>
            <pc:sldMk cId="1621882581" sldId="313"/>
            <ac:spMk id="9" creationId="{9BD27266-F897-484B-B25A-4265803425AE}"/>
          </ac:spMkLst>
        </pc:spChg>
        <pc:spChg chg="add mod">
          <ac:chgData name="Richard Bergeron" userId="ad6b0003-91b1-421b-963e-8ef6ad7442ac" providerId="ADAL" clId="{268C0955-6C79-4AD9-8AAB-B2913D22A6D2}" dt="2021-08-10T18:53:36.173" v="7394"/>
          <ac:spMkLst>
            <pc:docMk/>
            <pc:sldMk cId="1621882581" sldId="313"/>
            <ac:spMk id="17" creationId="{FCDE82CE-5F1D-48C5-8064-D932F742E918}"/>
          </ac:spMkLst>
        </pc:spChg>
        <pc:picChg chg="del">
          <ac:chgData name="Richard Bergeron" userId="ad6b0003-91b1-421b-963e-8ef6ad7442ac" providerId="ADAL" clId="{268C0955-6C79-4AD9-8AAB-B2913D22A6D2}" dt="2021-08-10T13:35:22.577" v="2006" actId="478"/>
          <ac:picMkLst>
            <pc:docMk/>
            <pc:sldMk cId="1621882581" sldId="313"/>
            <ac:picMk id="4" creationId="{977A77E1-1FAE-4AAA-8A2D-BD15A83E1B32}"/>
          </ac:picMkLst>
        </pc:picChg>
        <pc:picChg chg="add mod">
          <ac:chgData name="Richard Bergeron" userId="ad6b0003-91b1-421b-963e-8ef6ad7442ac" providerId="ADAL" clId="{268C0955-6C79-4AD9-8AAB-B2913D22A6D2}" dt="2021-08-10T18:48:11.751" v="7362" actId="1440"/>
          <ac:picMkLst>
            <pc:docMk/>
            <pc:sldMk cId="1621882581" sldId="313"/>
            <ac:picMk id="5" creationId="{B37CFF74-35FA-49A6-BAFB-1B631E2A6D50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3:23.223" v="7390"/>
        <pc:sldMkLst>
          <pc:docMk/>
          <pc:sldMk cId="1617862648" sldId="314"/>
        </pc:sldMkLst>
        <pc:spChg chg="del">
          <ac:chgData name="Richard Bergeron" userId="ad6b0003-91b1-421b-963e-8ef6ad7442ac" providerId="ADAL" clId="{268C0955-6C79-4AD9-8AAB-B2913D22A6D2}" dt="2021-08-10T18:53:22.453" v="7389" actId="478"/>
          <ac:spMkLst>
            <pc:docMk/>
            <pc:sldMk cId="1617862648" sldId="314"/>
            <ac:spMk id="3" creationId="{3DF023F4-560E-49EC-9360-BC65E106FA04}"/>
          </ac:spMkLst>
        </pc:spChg>
        <pc:spChg chg="del">
          <ac:chgData name="Richard Bergeron" userId="ad6b0003-91b1-421b-963e-8ef6ad7442ac" providerId="ADAL" clId="{268C0955-6C79-4AD9-8AAB-B2913D22A6D2}" dt="2021-08-10T13:39:19.667" v="2107" actId="478"/>
          <ac:spMkLst>
            <pc:docMk/>
            <pc:sldMk cId="1617862648" sldId="314"/>
            <ac:spMk id="9" creationId="{9BD27266-F897-484B-B25A-4265803425AE}"/>
          </ac:spMkLst>
        </pc:spChg>
        <pc:spChg chg="add mod">
          <ac:chgData name="Richard Bergeron" userId="ad6b0003-91b1-421b-963e-8ef6ad7442ac" providerId="ADAL" clId="{268C0955-6C79-4AD9-8AAB-B2913D22A6D2}" dt="2021-08-10T18:53:23.223" v="7390"/>
          <ac:spMkLst>
            <pc:docMk/>
            <pc:sldMk cId="1617862648" sldId="314"/>
            <ac:spMk id="17" creationId="{23DFC7EB-682A-48BA-BA6C-2634CBC97D4C}"/>
          </ac:spMkLst>
        </pc:spChg>
        <pc:spChg chg="add mod">
          <ac:chgData name="Richard Bergeron" userId="ad6b0003-91b1-421b-963e-8ef6ad7442ac" providerId="ADAL" clId="{268C0955-6C79-4AD9-8AAB-B2913D22A6D2}" dt="2021-08-10T13:39:36.706" v="2122" actId="20577"/>
          <ac:spMkLst>
            <pc:docMk/>
            <pc:sldMk cId="1617862648" sldId="314"/>
            <ac:spMk id="21" creationId="{D66EA236-4A3E-4AB2-BD74-F7AF8053EDB5}"/>
          </ac:spMkLst>
        </pc:spChg>
        <pc:picChg chg="add mod">
          <ac:chgData name="Richard Bergeron" userId="ad6b0003-91b1-421b-963e-8ef6ad7442ac" providerId="ADAL" clId="{268C0955-6C79-4AD9-8AAB-B2913D22A6D2}" dt="2021-08-10T18:48:22.631" v="7364" actId="1440"/>
          <ac:picMkLst>
            <pc:docMk/>
            <pc:sldMk cId="1617862648" sldId="314"/>
            <ac:picMk id="4" creationId="{B49D1B96-D7D8-472A-86CC-B80AB3180EB9}"/>
          </ac:picMkLst>
        </pc:picChg>
        <pc:picChg chg="del">
          <ac:chgData name="Richard Bergeron" userId="ad6b0003-91b1-421b-963e-8ef6ad7442ac" providerId="ADAL" clId="{268C0955-6C79-4AD9-8AAB-B2913D22A6D2}" dt="2021-08-10T13:38:13.266" v="2098" actId="478"/>
          <ac:picMkLst>
            <pc:docMk/>
            <pc:sldMk cId="1617862648" sldId="314"/>
            <ac:picMk id="17" creationId="{26BA5E62-2B28-4DE3-B088-ED33CB64DC79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3:45.043" v="7400"/>
        <pc:sldMkLst>
          <pc:docMk/>
          <pc:sldMk cId="4235164894" sldId="315"/>
        </pc:sldMkLst>
        <pc:spChg chg="del mod">
          <ac:chgData name="Richard Bergeron" userId="ad6b0003-91b1-421b-963e-8ef6ad7442ac" providerId="ADAL" clId="{268C0955-6C79-4AD9-8AAB-B2913D22A6D2}" dt="2021-08-10T18:53:45.043" v="7400"/>
          <ac:spMkLst>
            <pc:docMk/>
            <pc:sldMk cId="4235164894" sldId="315"/>
            <ac:spMk id="3" creationId="{3DF023F4-560E-49EC-9360-BC65E106FA04}"/>
          </ac:spMkLst>
        </pc:spChg>
        <pc:spChg chg="mod">
          <ac:chgData name="Richard Bergeron" userId="ad6b0003-91b1-421b-963e-8ef6ad7442ac" providerId="ADAL" clId="{268C0955-6C79-4AD9-8AAB-B2913D22A6D2}" dt="2021-08-10T13:45:42.356" v="2267" actId="20577"/>
          <ac:spMkLst>
            <pc:docMk/>
            <pc:sldMk cId="4235164894" sldId="315"/>
            <ac:spMk id="9" creationId="{9BD27266-F897-484B-B25A-4265803425AE}"/>
          </ac:spMkLst>
        </pc:spChg>
        <pc:spChg chg="add mod">
          <ac:chgData name="Richard Bergeron" userId="ad6b0003-91b1-421b-963e-8ef6ad7442ac" providerId="ADAL" clId="{268C0955-6C79-4AD9-8AAB-B2913D22A6D2}" dt="2021-08-10T18:53:42.882" v="7398"/>
          <ac:spMkLst>
            <pc:docMk/>
            <pc:sldMk cId="4235164894" sldId="315"/>
            <ac:spMk id="17" creationId="{4937DCDC-92F1-4925-BBEB-A851F20FCDC1}"/>
          </ac:spMkLst>
        </pc:spChg>
        <pc:picChg chg="add del mod">
          <ac:chgData name="Richard Bergeron" userId="ad6b0003-91b1-421b-963e-8ef6ad7442ac" providerId="ADAL" clId="{268C0955-6C79-4AD9-8AAB-B2913D22A6D2}" dt="2021-08-10T13:43:05.756" v="2169" actId="478"/>
          <ac:picMkLst>
            <pc:docMk/>
            <pc:sldMk cId="4235164894" sldId="315"/>
            <ac:picMk id="4" creationId="{66A81FE8-E3B4-430F-9E12-92FDFA58C63C}"/>
          </ac:picMkLst>
        </pc:picChg>
        <pc:picChg chg="del">
          <ac:chgData name="Richard Bergeron" userId="ad6b0003-91b1-421b-963e-8ef6ad7442ac" providerId="ADAL" clId="{268C0955-6C79-4AD9-8AAB-B2913D22A6D2}" dt="2021-08-10T13:42:43.827" v="2159" actId="478"/>
          <ac:picMkLst>
            <pc:docMk/>
            <pc:sldMk cId="4235164894" sldId="315"/>
            <ac:picMk id="5" creationId="{B37CFF74-35FA-49A6-BAFB-1B631E2A6D50}"/>
          </ac:picMkLst>
        </pc:picChg>
        <pc:picChg chg="add mod">
          <ac:chgData name="Richard Bergeron" userId="ad6b0003-91b1-421b-963e-8ef6ad7442ac" providerId="ADAL" clId="{268C0955-6C79-4AD9-8AAB-B2913D22A6D2}" dt="2021-08-10T18:48:06.589" v="7361" actId="1440"/>
          <ac:picMkLst>
            <pc:docMk/>
            <pc:sldMk cId="4235164894" sldId="315"/>
            <ac:picMk id="10" creationId="{246FA4B9-7404-4E1E-A653-3E9410B70238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9:04.857" v="7440" actId="1440"/>
        <pc:sldMkLst>
          <pc:docMk/>
          <pc:sldMk cId="2260561853" sldId="316"/>
        </pc:sldMkLst>
        <pc:spChg chg="mod">
          <ac:chgData name="Richard Bergeron" userId="ad6b0003-91b1-421b-963e-8ef6ad7442ac" providerId="ADAL" clId="{268C0955-6C79-4AD9-8AAB-B2913D22A6D2}" dt="2021-08-10T18:53:59.744" v="7405" actId="14838"/>
          <ac:spMkLst>
            <pc:docMk/>
            <pc:sldMk cId="2260561853" sldId="316"/>
            <ac:spMk id="3" creationId="{3DF023F4-560E-49EC-9360-BC65E106FA04}"/>
          </ac:spMkLst>
        </pc:spChg>
        <pc:spChg chg="mod">
          <ac:chgData name="Richard Bergeron" userId="ad6b0003-91b1-421b-963e-8ef6ad7442ac" providerId="ADAL" clId="{268C0955-6C79-4AD9-8AAB-B2913D22A6D2}" dt="2021-08-10T14:14:47.129" v="3023" actId="1076"/>
          <ac:spMkLst>
            <pc:docMk/>
            <pc:sldMk cId="2260561853" sldId="316"/>
            <ac:spMk id="9" creationId="{9BD27266-F897-484B-B25A-4265803425AE}"/>
          </ac:spMkLst>
        </pc:spChg>
        <pc:spChg chg="add del">
          <ac:chgData name="Richard Bergeron" userId="ad6b0003-91b1-421b-963e-8ef6ad7442ac" providerId="ADAL" clId="{268C0955-6C79-4AD9-8AAB-B2913D22A6D2}" dt="2021-08-10T14:01:52.316" v="2302" actId="478"/>
          <ac:spMkLst>
            <pc:docMk/>
            <pc:sldMk cId="2260561853" sldId="316"/>
            <ac:spMk id="17" creationId="{3A47CC71-0C12-4504-AA0A-59C2E0145C78}"/>
          </ac:spMkLst>
        </pc:spChg>
        <pc:picChg chg="add mod">
          <ac:chgData name="Richard Bergeron" userId="ad6b0003-91b1-421b-963e-8ef6ad7442ac" providerId="ADAL" clId="{268C0955-6C79-4AD9-8AAB-B2913D22A6D2}" dt="2021-08-10T18:59:04.857" v="7440" actId="1440"/>
          <ac:picMkLst>
            <pc:docMk/>
            <pc:sldMk cId="2260561853" sldId="316"/>
            <ac:picMk id="4" creationId="{ECF16C41-8315-4B04-A6DF-8B6E37778090}"/>
          </ac:picMkLst>
        </pc:picChg>
        <pc:picChg chg="add del mod">
          <ac:chgData name="Richard Bergeron" userId="ad6b0003-91b1-421b-963e-8ef6ad7442ac" providerId="ADAL" clId="{268C0955-6C79-4AD9-8AAB-B2913D22A6D2}" dt="2021-08-10T18:58:44.303" v="7430" actId="478"/>
          <ac:picMkLst>
            <pc:docMk/>
            <pc:sldMk cId="2260561853" sldId="316"/>
            <ac:picMk id="5" creationId="{F917E2B0-5CBE-47DA-9F28-0CD1345EA7D0}"/>
          </ac:picMkLst>
        </pc:picChg>
        <pc:picChg chg="del">
          <ac:chgData name="Richard Bergeron" userId="ad6b0003-91b1-421b-963e-8ef6ad7442ac" providerId="ADAL" clId="{268C0955-6C79-4AD9-8AAB-B2913D22A6D2}" dt="2021-08-10T13:59:57.627" v="2293" actId="478"/>
          <ac:picMkLst>
            <pc:docMk/>
            <pc:sldMk cId="2260561853" sldId="316"/>
            <ac:picMk id="10" creationId="{246FA4B9-7404-4E1E-A653-3E9410B70238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9:00:07.173" v="7442"/>
        <pc:sldMkLst>
          <pc:docMk/>
          <pc:sldMk cId="3616463861" sldId="317"/>
        </pc:sldMkLst>
        <pc:spChg chg="del mod">
          <ac:chgData name="Richard Bergeron" userId="ad6b0003-91b1-421b-963e-8ef6ad7442ac" providerId="ADAL" clId="{268C0955-6C79-4AD9-8AAB-B2913D22A6D2}" dt="2021-08-10T18:54:11.893" v="7407" actId="478"/>
          <ac:spMkLst>
            <pc:docMk/>
            <pc:sldMk cId="3616463861" sldId="317"/>
            <ac:spMk id="3" creationId="{3DF023F4-560E-49EC-9360-BC65E106FA04}"/>
          </ac:spMkLst>
        </pc:spChg>
        <pc:spChg chg="mod">
          <ac:chgData name="Richard Bergeron" userId="ad6b0003-91b1-421b-963e-8ef6ad7442ac" providerId="ADAL" clId="{268C0955-6C79-4AD9-8AAB-B2913D22A6D2}" dt="2021-08-10T14:14:01.567" v="3019" actId="20577"/>
          <ac:spMkLst>
            <pc:docMk/>
            <pc:sldMk cId="3616463861" sldId="317"/>
            <ac:spMk id="9" creationId="{9BD27266-F897-484B-B25A-4265803425AE}"/>
          </ac:spMkLst>
        </pc:spChg>
        <pc:spChg chg="add del">
          <ac:chgData name="Richard Bergeron" userId="ad6b0003-91b1-421b-963e-8ef6ad7442ac" providerId="ADAL" clId="{268C0955-6C79-4AD9-8AAB-B2913D22A6D2}" dt="2021-08-10T18:54:16.903" v="7409" actId="22"/>
          <ac:spMkLst>
            <pc:docMk/>
            <pc:sldMk cId="3616463861" sldId="317"/>
            <ac:spMk id="17" creationId="{17D0CBE6-EC9B-4CEC-A924-ED884B40E180}"/>
          </ac:spMkLst>
        </pc:spChg>
        <pc:spChg chg="add mod">
          <ac:chgData name="Richard Bergeron" userId="ad6b0003-91b1-421b-963e-8ef6ad7442ac" providerId="ADAL" clId="{268C0955-6C79-4AD9-8AAB-B2913D22A6D2}" dt="2021-08-10T18:54:26.253" v="7410"/>
          <ac:spMkLst>
            <pc:docMk/>
            <pc:sldMk cId="3616463861" sldId="317"/>
            <ac:spMk id="21" creationId="{61B24316-E839-4977-BC11-2B79A1CB4EF2}"/>
          </ac:spMkLst>
        </pc:spChg>
        <pc:picChg chg="del mod">
          <ac:chgData name="Richard Bergeron" userId="ad6b0003-91b1-421b-963e-8ef6ad7442ac" providerId="ADAL" clId="{268C0955-6C79-4AD9-8AAB-B2913D22A6D2}" dt="2021-08-10T19:00:06.323" v="7441" actId="478"/>
          <ac:picMkLst>
            <pc:docMk/>
            <pc:sldMk cId="3616463861" sldId="317"/>
            <ac:picMk id="5" creationId="{F917E2B0-5CBE-47DA-9F28-0CD1345EA7D0}"/>
          </ac:picMkLst>
        </pc:picChg>
        <pc:picChg chg="add mod">
          <ac:chgData name="Richard Bergeron" userId="ad6b0003-91b1-421b-963e-8ef6ad7442ac" providerId="ADAL" clId="{268C0955-6C79-4AD9-8AAB-B2913D22A6D2}" dt="2021-08-10T19:00:07.173" v="7442"/>
          <ac:picMkLst>
            <pc:docMk/>
            <pc:sldMk cId="3616463861" sldId="317"/>
            <ac:picMk id="23" creationId="{778EE95E-AAAE-4A5C-AD73-8215425A6FDA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5:20.505" v="7415" actId="14838"/>
        <pc:sldMkLst>
          <pc:docMk/>
          <pc:sldMk cId="3888593482" sldId="318"/>
        </pc:sldMkLst>
        <pc:spChg chg="add del mod">
          <ac:chgData name="Richard Bergeron" userId="ad6b0003-91b1-421b-963e-8ef6ad7442ac" providerId="ADAL" clId="{268C0955-6C79-4AD9-8AAB-B2913D22A6D2}" dt="2021-08-10T18:55:20.505" v="7415" actId="14838"/>
          <ac:spMkLst>
            <pc:docMk/>
            <pc:sldMk cId="3888593482" sldId="318"/>
            <ac:spMk id="3" creationId="{3DF023F4-560E-49EC-9360-BC65E106FA04}"/>
          </ac:spMkLst>
        </pc:spChg>
        <pc:spChg chg="mod">
          <ac:chgData name="Richard Bergeron" userId="ad6b0003-91b1-421b-963e-8ef6ad7442ac" providerId="ADAL" clId="{268C0955-6C79-4AD9-8AAB-B2913D22A6D2}" dt="2021-08-10T14:23:18.657" v="3614" actId="20577"/>
          <ac:spMkLst>
            <pc:docMk/>
            <pc:sldMk cId="3888593482" sldId="318"/>
            <ac:spMk id="9" creationId="{9BD27266-F897-484B-B25A-4265803425AE}"/>
          </ac:spMkLst>
        </pc:spChg>
        <pc:spChg chg="add del mod">
          <ac:chgData name="Richard Bergeron" userId="ad6b0003-91b1-421b-963e-8ef6ad7442ac" providerId="ADAL" clId="{268C0955-6C79-4AD9-8AAB-B2913D22A6D2}" dt="2021-08-10T18:54:40.333" v="7413"/>
          <ac:spMkLst>
            <pc:docMk/>
            <pc:sldMk cId="3888593482" sldId="318"/>
            <ac:spMk id="17" creationId="{8040E71C-0A8F-4B16-952B-3556EB2A179B}"/>
          </ac:spMkLst>
        </pc:spChg>
        <pc:picChg chg="add mod">
          <ac:chgData name="Richard Bergeron" userId="ad6b0003-91b1-421b-963e-8ef6ad7442ac" providerId="ADAL" clId="{268C0955-6C79-4AD9-8AAB-B2913D22A6D2}" dt="2021-08-10T18:47:44.819" v="7358" actId="1440"/>
          <ac:picMkLst>
            <pc:docMk/>
            <pc:sldMk cId="3888593482" sldId="318"/>
            <ac:picMk id="4" creationId="{FCD881DB-299F-4E53-AC10-44D62ED3A111}"/>
          </ac:picMkLst>
        </pc:picChg>
        <pc:picChg chg="del">
          <ac:chgData name="Richard Bergeron" userId="ad6b0003-91b1-421b-963e-8ef6ad7442ac" providerId="ADAL" clId="{268C0955-6C79-4AD9-8AAB-B2913D22A6D2}" dt="2021-08-10T14:18:19.938" v="3048" actId="478"/>
          <ac:picMkLst>
            <pc:docMk/>
            <pc:sldMk cId="3888593482" sldId="318"/>
            <ac:picMk id="5" creationId="{F917E2B0-5CBE-47DA-9F28-0CD1345EA7D0}"/>
          </ac:picMkLst>
        </pc:picChg>
      </pc:sldChg>
      <pc:sldChg chg="add del">
        <pc:chgData name="Richard Bergeron" userId="ad6b0003-91b1-421b-963e-8ef6ad7442ac" providerId="ADAL" clId="{268C0955-6C79-4AD9-8AAB-B2913D22A6D2}" dt="2021-08-10T18:45:24.082" v="7344" actId="47"/>
        <pc:sldMkLst>
          <pc:docMk/>
          <pc:sldMk cId="1863401073" sldId="319"/>
        </pc:sldMkLst>
      </pc:sldChg>
      <pc:sldChg chg="addSp delSp modSp add mod">
        <pc:chgData name="Richard Bergeron" userId="ad6b0003-91b1-421b-963e-8ef6ad7442ac" providerId="ADAL" clId="{268C0955-6C79-4AD9-8AAB-B2913D22A6D2}" dt="2021-08-10T18:55:47.673" v="7419"/>
        <pc:sldMkLst>
          <pc:docMk/>
          <pc:sldMk cId="2431091578" sldId="320"/>
        </pc:sldMkLst>
        <pc:spChg chg="del mod">
          <ac:chgData name="Richard Bergeron" userId="ad6b0003-91b1-421b-963e-8ef6ad7442ac" providerId="ADAL" clId="{268C0955-6C79-4AD9-8AAB-B2913D22A6D2}" dt="2021-08-10T18:55:46.473" v="7418" actId="478"/>
          <ac:spMkLst>
            <pc:docMk/>
            <pc:sldMk cId="2431091578" sldId="320"/>
            <ac:spMk id="3" creationId="{DC66BDEE-0BC0-44CA-B495-ACE2D86625A2}"/>
          </ac:spMkLst>
        </pc:spChg>
        <pc:spChg chg="mod">
          <ac:chgData name="Richard Bergeron" userId="ad6b0003-91b1-421b-963e-8ef6ad7442ac" providerId="ADAL" clId="{268C0955-6C79-4AD9-8AAB-B2913D22A6D2}" dt="2021-08-10T15:06:12.810" v="4303" actId="20577"/>
          <ac:spMkLst>
            <pc:docMk/>
            <pc:sldMk cId="2431091578" sldId="320"/>
            <ac:spMk id="11" creationId="{AE106A68-898F-4D4F-8023-92EE9E3913F6}"/>
          </ac:spMkLst>
        </pc:spChg>
        <pc:spChg chg="add mod">
          <ac:chgData name="Richard Bergeron" userId="ad6b0003-91b1-421b-963e-8ef6ad7442ac" providerId="ADAL" clId="{268C0955-6C79-4AD9-8AAB-B2913D22A6D2}" dt="2021-08-10T18:55:47.673" v="7419"/>
          <ac:spMkLst>
            <pc:docMk/>
            <pc:sldMk cId="2431091578" sldId="320"/>
            <ac:spMk id="15" creationId="{E59CB6FC-71B7-4B90-BBB0-BAC2A1536C8F}"/>
          </ac:spMkLst>
        </pc:spChg>
        <pc:picChg chg="add del mod">
          <ac:chgData name="Richard Bergeron" userId="ad6b0003-91b1-421b-963e-8ef6ad7442ac" providerId="ADAL" clId="{268C0955-6C79-4AD9-8AAB-B2913D22A6D2}" dt="2021-08-10T15:01:56.177" v="4041" actId="478"/>
          <ac:picMkLst>
            <pc:docMk/>
            <pc:sldMk cId="2431091578" sldId="320"/>
            <ac:picMk id="4" creationId="{3C135754-34B7-4D65-9665-0B168324A5A2}"/>
          </ac:picMkLst>
        </pc:picChg>
        <pc:picChg chg="add mod">
          <ac:chgData name="Richard Bergeron" userId="ad6b0003-91b1-421b-963e-8ef6ad7442ac" providerId="ADAL" clId="{268C0955-6C79-4AD9-8AAB-B2913D22A6D2}" dt="2021-08-10T18:47:34.977" v="7356" actId="1440"/>
          <ac:picMkLst>
            <pc:docMk/>
            <pc:sldMk cId="2431091578" sldId="320"/>
            <ac:picMk id="9" creationId="{C705C377-D5F2-4091-A811-0B9D611C7261}"/>
          </ac:picMkLst>
        </pc:picChg>
        <pc:picChg chg="del">
          <ac:chgData name="Richard Bergeron" userId="ad6b0003-91b1-421b-963e-8ef6ad7442ac" providerId="ADAL" clId="{268C0955-6C79-4AD9-8AAB-B2913D22A6D2}" dt="2021-08-10T15:01:31.349" v="4036" actId="478"/>
          <ac:picMkLst>
            <pc:docMk/>
            <pc:sldMk cId="2431091578" sldId="320"/>
            <ac:picMk id="10" creationId="{AD20699B-1476-45D0-A46E-5BCAED72BEE6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5:52.653" v="7421"/>
        <pc:sldMkLst>
          <pc:docMk/>
          <pc:sldMk cId="2470430901" sldId="321"/>
        </pc:sldMkLst>
        <pc:spChg chg="del">
          <ac:chgData name="Richard Bergeron" userId="ad6b0003-91b1-421b-963e-8ef6ad7442ac" providerId="ADAL" clId="{268C0955-6C79-4AD9-8AAB-B2913D22A6D2}" dt="2021-08-10T18:55:52.023" v="7420" actId="478"/>
          <ac:spMkLst>
            <pc:docMk/>
            <pc:sldMk cId="2470430901" sldId="321"/>
            <ac:spMk id="3" creationId="{DC66BDEE-0BC0-44CA-B495-ACE2D86625A2}"/>
          </ac:spMkLst>
        </pc:spChg>
        <pc:spChg chg="mod">
          <ac:chgData name="Richard Bergeron" userId="ad6b0003-91b1-421b-963e-8ef6ad7442ac" providerId="ADAL" clId="{268C0955-6C79-4AD9-8AAB-B2913D22A6D2}" dt="2021-08-10T15:08:53.919" v="4428" actId="20577"/>
          <ac:spMkLst>
            <pc:docMk/>
            <pc:sldMk cId="2470430901" sldId="321"/>
            <ac:spMk id="11" creationId="{AE106A68-898F-4D4F-8023-92EE9E3913F6}"/>
          </ac:spMkLst>
        </pc:spChg>
        <pc:spChg chg="add mod">
          <ac:chgData name="Richard Bergeron" userId="ad6b0003-91b1-421b-963e-8ef6ad7442ac" providerId="ADAL" clId="{268C0955-6C79-4AD9-8AAB-B2913D22A6D2}" dt="2021-08-10T18:55:52.653" v="7421"/>
          <ac:spMkLst>
            <pc:docMk/>
            <pc:sldMk cId="2470430901" sldId="321"/>
            <ac:spMk id="15" creationId="{D3B936BC-AB03-4EEC-AA76-C777962B88DB}"/>
          </ac:spMkLst>
        </pc:spChg>
        <pc:picChg chg="add mod">
          <ac:chgData name="Richard Bergeron" userId="ad6b0003-91b1-421b-963e-8ef6ad7442ac" providerId="ADAL" clId="{268C0955-6C79-4AD9-8AAB-B2913D22A6D2}" dt="2021-08-10T18:47:23.104" v="7355" actId="1440"/>
          <ac:picMkLst>
            <pc:docMk/>
            <pc:sldMk cId="2470430901" sldId="321"/>
            <ac:picMk id="4" creationId="{52621495-E1D4-4C81-A70A-C298AF4877FB}"/>
          </ac:picMkLst>
        </pc:picChg>
        <pc:picChg chg="del">
          <ac:chgData name="Richard Bergeron" userId="ad6b0003-91b1-421b-963e-8ef6ad7442ac" providerId="ADAL" clId="{268C0955-6C79-4AD9-8AAB-B2913D22A6D2}" dt="2021-08-10T15:06:43.558" v="4305" actId="478"/>
          <ac:picMkLst>
            <pc:docMk/>
            <pc:sldMk cId="2470430901" sldId="321"/>
            <ac:picMk id="9" creationId="{C705C377-D5F2-4091-A811-0B9D611C7261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6:19.526" v="7422" actId="14838"/>
        <pc:sldMkLst>
          <pc:docMk/>
          <pc:sldMk cId="4008600135" sldId="322"/>
        </pc:sldMkLst>
        <pc:spChg chg="mod">
          <ac:chgData name="Richard Bergeron" userId="ad6b0003-91b1-421b-963e-8ef6ad7442ac" providerId="ADAL" clId="{268C0955-6C79-4AD9-8AAB-B2913D22A6D2}" dt="2021-08-10T18:56:19.526" v="7422" actId="14838"/>
          <ac:spMkLst>
            <pc:docMk/>
            <pc:sldMk cId="4008600135" sldId="322"/>
            <ac:spMk id="3" creationId="{DC66BDEE-0BC0-44CA-B495-ACE2D86625A2}"/>
          </ac:spMkLst>
        </pc:spChg>
        <pc:spChg chg="mod">
          <ac:chgData name="Richard Bergeron" userId="ad6b0003-91b1-421b-963e-8ef6ad7442ac" providerId="ADAL" clId="{268C0955-6C79-4AD9-8AAB-B2913D22A6D2}" dt="2021-08-10T15:32:24.290" v="4891" actId="1076"/>
          <ac:spMkLst>
            <pc:docMk/>
            <pc:sldMk cId="4008600135" sldId="322"/>
            <ac:spMk id="11" creationId="{AE106A68-898F-4D4F-8023-92EE9E3913F6}"/>
          </ac:spMkLst>
        </pc:spChg>
        <pc:picChg chg="del">
          <ac:chgData name="Richard Bergeron" userId="ad6b0003-91b1-421b-963e-8ef6ad7442ac" providerId="ADAL" clId="{268C0955-6C79-4AD9-8AAB-B2913D22A6D2}" dt="2021-08-10T15:27:46.475" v="4457" actId="478"/>
          <ac:picMkLst>
            <pc:docMk/>
            <pc:sldMk cId="4008600135" sldId="322"/>
            <ac:picMk id="4" creationId="{52621495-E1D4-4C81-A70A-C298AF4877FB}"/>
          </ac:picMkLst>
        </pc:picChg>
        <pc:picChg chg="add mod">
          <ac:chgData name="Richard Bergeron" userId="ad6b0003-91b1-421b-963e-8ef6ad7442ac" providerId="ADAL" clId="{268C0955-6C79-4AD9-8AAB-B2913D22A6D2}" dt="2021-08-10T18:47:17.567" v="7354" actId="1440"/>
          <ac:picMkLst>
            <pc:docMk/>
            <pc:sldMk cId="4008600135" sldId="322"/>
            <ac:picMk id="8" creationId="{0BE433CD-3FF5-4854-84D8-9E2FF29F0700}"/>
          </ac:picMkLst>
        </pc:picChg>
      </pc:sldChg>
      <pc:sldChg chg="addSp modSp add mod ord">
        <pc:chgData name="Richard Bergeron" userId="ad6b0003-91b1-421b-963e-8ef6ad7442ac" providerId="ADAL" clId="{268C0955-6C79-4AD9-8AAB-B2913D22A6D2}" dt="2021-08-10T18:56:32.832" v="7423" actId="14838"/>
        <pc:sldMkLst>
          <pc:docMk/>
          <pc:sldMk cId="2218055192" sldId="323"/>
        </pc:sldMkLst>
        <pc:spChg chg="add mod">
          <ac:chgData name="Richard Bergeron" userId="ad6b0003-91b1-421b-963e-8ef6ad7442ac" providerId="ADAL" clId="{268C0955-6C79-4AD9-8AAB-B2913D22A6D2}" dt="2021-08-10T18:56:32.832" v="7423" actId="14838"/>
          <ac:spMkLst>
            <pc:docMk/>
            <pc:sldMk cId="2218055192" sldId="323"/>
            <ac:spMk id="2" creationId="{A3828F75-0A80-4242-8F35-0D22BF9A3DAF}"/>
          </ac:spMkLst>
        </pc:spChg>
        <pc:spChg chg="add mod">
          <ac:chgData name="Richard Bergeron" userId="ad6b0003-91b1-421b-963e-8ef6ad7442ac" providerId="ADAL" clId="{268C0955-6C79-4AD9-8AAB-B2913D22A6D2}" dt="2021-08-10T17:46:54.860" v="5453" actId="20577"/>
          <ac:spMkLst>
            <pc:docMk/>
            <pc:sldMk cId="2218055192" sldId="323"/>
            <ac:spMk id="6" creationId="{589AE772-89D0-4A67-9A7E-D68EE3D59DFB}"/>
          </ac:spMkLst>
        </pc:spChg>
        <pc:picChg chg="add mod">
          <ac:chgData name="Richard Bergeron" userId="ad6b0003-91b1-421b-963e-8ef6ad7442ac" providerId="ADAL" clId="{268C0955-6C79-4AD9-8AAB-B2913D22A6D2}" dt="2021-08-10T18:46:54.870" v="7352" actId="1440"/>
          <ac:picMkLst>
            <pc:docMk/>
            <pc:sldMk cId="2218055192" sldId="323"/>
            <ac:picMk id="4" creationId="{913CF4A7-9A57-4FD0-B33C-6A27A2D3A9FC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7:21.893" v="7427"/>
        <pc:sldMkLst>
          <pc:docMk/>
          <pc:sldMk cId="1135043704" sldId="324"/>
        </pc:sldMkLst>
        <pc:spChg chg="add mod">
          <ac:chgData name="Richard Bergeron" userId="ad6b0003-91b1-421b-963e-8ef6ad7442ac" providerId="ADAL" clId="{268C0955-6C79-4AD9-8AAB-B2913D22A6D2}" dt="2021-08-10T18:00:54.303" v="6022" actId="1076"/>
          <ac:spMkLst>
            <pc:docMk/>
            <pc:sldMk cId="1135043704" sldId="324"/>
            <ac:spMk id="4" creationId="{FF385D38-8889-49A5-BE08-584BE047D404}"/>
          </ac:spMkLst>
        </pc:spChg>
        <pc:spChg chg="add del mod">
          <ac:chgData name="Richard Bergeron" userId="ad6b0003-91b1-421b-963e-8ef6ad7442ac" providerId="ADAL" clId="{268C0955-6C79-4AD9-8AAB-B2913D22A6D2}" dt="2021-08-10T18:57:21.383" v="7426" actId="478"/>
          <ac:spMkLst>
            <pc:docMk/>
            <pc:sldMk cId="1135043704" sldId="324"/>
            <ac:spMk id="6" creationId="{95C05C33-9FAC-4CB0-B2FF-811392072BDC}"/>
          </ac:spMkLst>
        </pc:spChg>
        <pc:spChg chg="add mod">
          <ac:chgData name="Richard Bergeron" userId="ad6b0003-91b1-421b-963e-8ef6ad7442ac" providerId="ADAL" clId="{268C0955-6C79-4AD9-8AAB-B2913D22A6D2}" dt="2021-08-10T18:57:21.893" v="7427"/>
          <ac:spMkLst>
            <pc:docMk/>
            <pc:sldMk cId="1135043704" sldId="324"/>
            <ac:spMk id="8" creationId="{7A101ABB-9BE3-431A-893D-C187FAA34BD4}"/>
          </ac:spMkLst>
        </pc:spChg>
        <pc:picChg chg="add mod">
          <ac:chgData name="Richard Bergeron" userId="ad6b0003-91b1-421b-963e-8ef6ad7442ac" providerId="ADAL" clId="{268C0955-6C79-4AD9-8AAB-B2913D22A6D2}" dt="2021-08-10T18:46:29.017" v="7350" actId="1440"/>
          <ac:picMkLst>
            <pc:docMk/>
            <pc:sldMk cId="1135043704" sldId="324"/>
            <ac:picMk id="3" creationId="{6B25BC1C-E927-449A-8731-1722F3BEFDD5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7:15.443" v="7425"/>
        <pc:sldMkLst>
          <pc:docMk/>
          <pc:sldMk cId="3792002240" sldId="325"/>
        </pc:sldMkLst>
        <pc:spChg chg="add del mod">
          <ac:chgData name="Richard Bergeron" userId="ad6b0003-91b1-421b-963e-8ef6ad7442ac" providerId="ADAL" clId="{268C0955-6C79-4AD9-8AAB-B2913D22A6D2}" dt="2021-08-10T17:49:24.954" v="5532" actId="478"/>
          <ac:spMkLst>
            <pc:docMk/>
            <pc:sldMk cId="3792002240" sldId="325"/>
            <ac:spMk id="6" creationId="{AEA24A90-959D-41D9-9157-CD8E4F0FF82C}"/>
          </ac:spMkLst>
        </pc:spChg>
        <pc:spChg chg="add del mod">
          <ac:chgData name="Richard Bergeron" userId="ad6b0003-91b1-421b-963e-8ef6ad7442ac" providerId="ADAL" clId="{268C0955-6C79-4AD9-8AAB-B2913D22A6D2}" dt="2021-08-10T18:57:14.633" v="7424" actId="478"/>
          <ac:spMkLst>
            <pc:docMk/>
            <pc:sldMk cId="3792002240" sldId="325"/>
            <ac:spMk id="8" creationId="{A4EB34FA-73FB-4583-872B-910B17764B46}"/>
          </ac:spMkLst>
        </pc:spChg>
        <pc:spChg chg="add mod">
          <ac:chgData name="Richard Bergeron" userId="ad6b0003-91b1-421b-963e-8ef6ad7442ac" providerId="ADAL" clId="{268C0955-6C79-4AD9-8AAB-B2913D22A6D2}" dt="2021-08-10T18:57:15.443" v="7425"/>
          <ac:spMkLst>
            <pc:docMk/>
            <pc:sldMk cId="3792002240" sldId="325"/>
            <ac:spMk id="9" creationId="{74553497-BD11-4D54-9C7D-78475B7EA925}"/>
          </ac:spMkLst>
        </pc:spChg>
        <pc:spChg chg="add mod">
          <ac:chgData name="Richard Bergeron" userId="ad6b0003-91b1-421b-963e-8ef6ad7442ac" providerId="ADAL" clId="{268C0955-6C79-4AD9-8AAB-B2913D22A6D2}" dt="2021-08-10T17:57:58.111" v="5939" actId="1076"/>
          <ac:spMkLst>
            <pc:docMk/>
            <pc:sldMk cId="3792002240" sldId="325"/>
            <ac:spMk id="14" creationId="{6D3ED270-9090-43D9-BC8C-BB1FEF7A489D}"/>
          </ac:spMkLst>
        </pc:spChg>
        <pc:picChg chg="add del mod">
          <ac:chgData name="Richard Bergeron" userId="ad6b0003-91b1-421b-963e-8ef6ad7442ac" providerId="ADAL" clId="{268C0955-6C79-4AD9-8AAB-B2913D22A6D2}" dt="2021-08-10T17:49:47.180" v="5535" actId="478"/>
          <ac:picMkLst>
            <pc:docMk/>
            <pc:sldMk cId="3792002240" sldId="325"/>
            <ac:picMk id="3" creationId="{86C73741-64B9-44B8-92C6-989E41E64D66}"/>
          </ac:picMkLst>
        </pc:picChg>
        <pc:picChg chg="add del mod">
          <ac:chgData name="Richard Bergeron" userId="ad6b0003-91b1-421b-963e-8ef6ad7442ac" providerId="ADAL" clId="{268C0955-6C79-4AD9-8AAB-B2913D22A6D2}" dt="2021-08-10T17:50:07.330" v="5540" actId="478"/>
          <ac:picMkLst>
            <pc:docMk/>
            <pc:sldMk cId="3792002240" sldId="325"/>
            <ac:picMk id="9" creationId="{E0216C53-1998-4D3B-8AB7-DF0925624F76}"/>
          </ac:picMkLst>
        </pc:picChg>
        <pc:picChg chg="add del mod">
          <ac:chgData name="Richard Bergeron" userId="ad6b0003-91b1-421b-963e-8ef6ad7442ac" providerId="ADAL" clId="{268C0955-6C79-4AD9-8AAB-B2913D22A6D2}" dt="2021-08-10T17:50:33.964" v="5545" actId="478"/>
          <ac:picMkLst>
            <pc:docMk/>
            <pc:sldMk cId="3792002240" sldId="325"/>
            <ac:picMk id="11" creationId="{E252F959-A36B-4AED-8B3D-C25030074F5F}"/>
          </ac:picMkLst>
        </pc:picChg>
        <pc:picChg chg="add del mod">
          <ac:chgData name="Richard Bergeron" userId="ad6b0003-91b1-421b-963e-8ef6ad7442ac" providerId="ADAL" clId="{268C0955-6C79-4AD9-8AAB-B2913D22A6D2}" dt="2021-08-10T17:57:26.293" v="5929" actId="478"/>
          <ac:picMkLst>
            <pc:docMk/>
            <pc:sldMk cId="3792002240" sldId="325"/>
            <ac:picMk id="13" creationId="{5C7808BE-8DC2-4AE0-AA5B-81ED0F758F55}"/>
          </ac:picMkLst>
        </pc:picChg>
        <pc:picChg chg="add mod">
          <ac:chgData name="Richard Bergeron" userId="ad6b0003-91b1-421b-963e-8ef6ad7442ac" providerId="ADAL" clId="{268C0955-6C79-4AD9-8AAB-B2913D22A6D2}" dt="2021-08-10T18:46:48.149" v="7351" actId="1440"/>
          <ac:picMkLst>
            <pc:docMk/>
            <pc:sldMk cId="3792002240" sldId="325"/>
            <ac:picMk id="16" creationId="{D45D380A-99E3-41E9-BB9F-A41EE15C44A1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57:28.669" v="7429"/>
        <pc:sldMkLst>
          <pc:docMk/>
          <pc:sldMk cId="1928495238" sldId="326"/>
        </pc:sldMkLst>
        <pc:spChg chg="add del mod">
          <ac:chgData name="Richard Bergeron" userId="ad6b0003-91b1-421b-963e-8ef6ad7442ac" providerId="ADAL" clId="{268C0955-6C79-4AD9-8AAB-B2913D22A6D2}" dt="2021-08-10T18:03:17.801" v="6033"/>
          <ac:spMkLst>
            <pc:docMk/>
            <pc:sldMk cId="1928495238" sldId="326"/>
            <ac:spMk id="4" creationId="{8BE105D1-E55B-456E-B0D0-38E563B92BF1}"/>
          </ac:spMkLst>
        </pc:spChg>
        <pc:spChg chg="add del mod">
          <ac:chgData name="Richard Bergeron" userId="ad6b0003-91b1-421b-963e-8ef6ad7442ac" providerId="ADAL" clId="{268C0955-6C79-4AD9-8AAB-B2913D22A6D2}" dt="2021-08-10T18:57:28.137" v="7428" actId="478"/>
          <ac:spMkLst>
            <pc:docMk/>
            <pc:sldMk cId="1928495238" sldId="326"/>
            <ac:spMk id="6" creationId="{88A87DA3-ADBA-4AF0-8DEC-609E185F9EAE}"/>
          </ac:spMkLst>
        </pc:spChg>
        <pc:spChg chg="add mod">
          <ac:chgData name="Richard Bergeron" userId="ad6b0003-91b1-421b-963e-8ef6ad7442ac" providerId="ADAL" clId="{268C0955-6C79-4AD9-8AAB-B2913D22A6D2}" dt="2021-08-10T18:57:28.669" v="7429"/>
          <ac:spMkLst>
            <pc:docMk/>
            <pc:sldMk cId="1928495238" sldId="326"/>
            <ac:spMk id="8" creationId="{46803CB3-8FE6-44AB-A442-6FCC35F4A050}"/>
          </ac:spMkLst>
        </pc:spChg>
        <pc:spChg chg="add del mod">
          <ac:chgData name="Richard Bergeron" userId="ad6b0003-91b1-421b-963e-8ef6ad7442ac" providerId="ADAL" clId="{268C0955-6C79-4AD9-8AAB-B2913D22A6D2}" dt="2021-08-10T18:03:55.591" v="6038" actId="767"/>
          <ac:spMkLst>
            <pc:docMk/>
            <pc:sldMk cId="1928495238" sldId="326"/>
            <ac:spMk id="10" creationId="{7B46D9B3-0CBC-496B-9631-545F4066956F}"/>
          </ac:spMkLst>
        </pc:spChg>
        <pc:spChg chg="add mod">
          <ac:chgData name="Richard Bergeron" userId="ad6b0003-91b1-421b-963e-8ef6ad7442ac" providerId="ADAL" clId="{268C0955-6C79-4AD9-8AAB-B2913D22A6D2}" dt="2021-08-10T18:06:18.141" v="6385" actId="1076"/>
          <ac:spMkLst>
            <pc:docMk/>
            <pc:sldMk cId="1928495238" sldId="326"/>
            <ac:spMk id="11" creationId="{73D5D801-93E3-47BB-AA86-FDB495E7AF52}"/>
          </ac:spMkLst>
        </pc:spChg>
        <pc:picChg chg="add del mod">
          <ac:chgData name="Richard Bergeron" userId="ad6b0003-91b1-421b-963e-8ef6ad7442ac" providerId="ADAL" clId="{268C0955-6C79-4AD9-8AAB-B2913D22A6D2}" dt="2021-08-10T18:03:17.801" v="6031" actId="478"/>
          <ac:picMkLst>
            <pc:docMk/>
            <pc:sldMk cId="1928495238" sldId="326"/>
            <ac:picMk id="3" creationId="{B515F473-0E5D-4548-BD4D-20AB3DD3334A}"/>
          </ac:picMkLst>
        </pc:picChg>
        <pc:picChg chg="add mod">
          <ac:chgData name="Richard Bergeron" userId="ad6b0003-91b1-421b-963e-8ef6ad7442ac" providerId="ADAL" clId="{268C0955-6C79-4AD9-8AAB-B2913D22A6D2}" dt="2021-08-10T18:46:22.786" v="7349" actId="1440"/>
          <ac:picMkLst>
            <pc:docMk/>
            <pc:sldMk cId="1928495238" sldId="326"/>
            <ac:picMk id="9" creationId="{4F86070C-0612-4E42-B135-E916441F4C1E}"/>
          </ac:picMkLst>
        </pc:picChg>
      </pc:sldChg>
      <pc:sldChg chg="add del">
        <pc:chgData name="Richard Bergeron" userId="ad6b0003-91b1-421b-963e-8ef6ad7442ac" providerId="ADAL" clId="{268C0955-6C79-4AD9-8AAB-B2913D22A6D2}" dt="2021-08-10T18:44:37.352" v="7336" actId="47"/>
        <pc:sldMkLst>
          <pc:docMk/>
          <pc:sldMk cId="1878329888" sldId="327"/>
        </pc:sldMkLst>
      </pc:sldChg>
      <pc:sldChg chg="add del">
        <pc:chgData name="Richard Bergeron" userId="ad6b0003-91b1-421b-963e-8ef6ad7442ac" providerId="ADAL" clId="{268C0955-6C79-4AD9-8AAB-B2913D22A6D2}" dt="2021-08-10T18:44:40.412" v="7337" actId="47"/>
        <pc:sldMkLst>
          <pc:docMk/>
          <pc:sldMk cId="2476087642" sldId="328"/>
        </pc:sldMkLst>
      </pc:sldChg>
      <pc:sldChg chg="add del">
        <pc:chgData name="Richard Bergeron" userId="ad6b0003-91b1-421b-963e-8ef6ad7442ac" providerId="ADAL" clId="{268C0955-6C79-4AD9-8AAB-B2913D22A6D2}" dt="2021-08-10T18:45:24.082" v="7344" actId="47"/>
        <pc:sldMkLst>
          <pc:docMk/>
          <pc:sldMk cId="3672469690" sldId="329"/>
        </pc:sldMkLst>
      </pc:sldChg>
      <pc:sldChg chg="addSp delSp modSp add mod ord setBg setClrOvrMap">
        <pc:chgData name="Richard Bergeron" userId="ad6b0003-91b1-421b-963e-8ef6ad7442ac" providerId="ADAL" clId="{268C0955-6C79-4AD9-8AAB-B2913D22A6D2}" dt="2021-08-10T18:46:01.503" v="7348" actId="1440"/>
        <pc:sldMkLst>
          <pc:docMk/>
          <pc:sldMk cId="3458568671" sldId="330"/>
        </pc:sldMkLst>
        <pc:spChg chg="mod">
          <ac:chgData name="Richard Bergeron" userId="ad6b0003-91b1-421b-963e-8ef6ad7442ac" providerId="ADAL" clId="{268C0955-6C79-4AD9-8AAB-B2913D22A6D2}" dt="2021-08-10T18:09:56.771" v="6488" actId="790"/>
          <ac:spMkLst>
            <pc:docMk/>
            <pc:sldMk cId="3458568671" sldId="330"/>
            <ac:spMk id="8" creationId="{A4EB34FA-73FB-4583-872B-910B17764B46}"/>
          </ac:spMkLst>
        </pc:spChg>
        <pc:spChg chg="mod ord">
          <ac:chgData name="Richard Bergeron" userId="ad6b0003-91b1-421b-963e-8ef6ad7442ac" providerId="ADAL" clId="{268C0955-6C79-4AD9-8AAB-B2913D22A6D2}" dt="2021-08-10T18:28:22.601" v="6737" actId="255"/>
          <ac:spMkLst>
            <pc:docMk/>
            <pc:sldMk cId="3458568671" sldId="330"/>
            <ac:spMk id="14" creationId="{6D3ED270-9090-43D9-BC8C-BB1FEF7A489D}"/>
          </ac:spMkLst>
        </pc:spChg>
        <pc:spChg chg="del">
          <ac:chgData name="Richard Bergeron" userId="ad6b0003-91b1-421b-963e-8ef6ad7442ac" providerId="ADAL" clId="{268C0955-6C79-4AD9-8AAB-B2913D22A6D2}" dt="2021-08-10T18:07:40.630" v="6387" actId="26606"/>
          <ac:spMkLst>
            <pc:docMk/>
            <pc:sldMk cId="3458568671" sldId="330"/>
            <ac:spMk id="23" creationId="{79BB35BC-D5C2-4C8B-A22A-A71E6191913B}"/>
          </ac:spMkLst>
        </pc:spChg>
        <pc:spChg chg="add">
          <ac:chgData name="Richard Bergeron" userId="ad6b0003-91b1-421b-963e-8ef6ad7442ac" providerId="ADAL" clId="{268C0955-6C79-4AD9-8AAB-B2913D22A6D2}" dt="2021-08-10T18:07:40.630" v="6387" actId="26606"/>
          <ac:spMkLst>
            <pc:docMk/>
            <pc:sldMk cId="3458568671" sldId="330"/>
            <ac:spMk id="28" creationId="{DCFD1A13-2B88-47B7-AAE9-AD6F3296EE2F}"/>
          </ac:spMkLst>
        </pc:spChg>
        <pc:spChg chg="add">
          <ac:chgData name="Richard Bergeron" userId="ad6b0003-91b1-421b-963e-8ef6ad7442ac" providerId="ADAL" clId="{268C0955-6C79-4AD9-8AAB-B2913D22A6D2}" dt="2021-08-10T18:07:40.630" v="6387" actId="26606"/>
          <ac:spMkLst>
            <pc:docMk/>
            <pc:sldMk cId="3458568671" sldId="330"/>
            <ac:spMk id="30" creationId="{F5CE4102-C93A-420A-98A7-5A7DD0C5C5B1}"/>
          </ac:spMkLst>
        </pc:spChg>
        <pc:picChg chg="add mod">
          <ac:chgData name="Richard Bergeron" userId="ad6b0003-91b1-421b-963e-8ef6ad7442ac" providerId="ADAL" clId="{268C0955-6C79-4AD9-8AAB-B2913D22A6D2}" dt="2021-08-10T18:46:01.503" v="7348" actId="1440"/>
          <ac:picMkLst>
            <pc:docMk/>
            <pc:sldMk cId="3458568671" sldId="330"/>
            <ac:picMk id="3" creationId="{C3688675-5791-431B-8406-654F7F34F6C2}"/>
          </ac:picMkLst>
        </pc:picChg>
        <pc:picChg chg="mod ord">
          <ac:chgData name="Richard Bergeron" userId="ad6b0003-91b1-421b-963e-8ef6ad7442ac" providerId="ADAL" clId="{268C0955-6C79-4AD9-8AAB-B2913D22A6D2}" dt="2021-08-10T18:08:22.815" v="6397" actId="1076"/>
          <ac:picMkLst>
            <pc:docMk/>
            <pc:sldMk cId="3458568671" sldId="330"/>
            <ac:picMk id="5" creationId="{5575864D-4F56-4572-8212-700CD86D1A47}"/>
          </ac:picMkLst>
        </pc:picChg>
        <pc:picChg chg="mod ord">
          <ac:chgData name="Richard Bergeron" userId="ad6b0003-91b1-421b-963e-8ef6ad7442ac" providerId="ADAL" clId="{268C0955-6C79-4AD9-8AAB-B2913D22A6D2}" dt="2021-08-10T18:08:30.801" v="6399" actId="1076"/>
          <ac:picMkLst>
            <pc:docMk/>
            <pc:sldMk cId="3458568671" sldId="330"/>
            <ac:picMk id="7" creationId="{8033956A-1D48-43D9-BEC7-E0720DC5DADE}"/>
          </ac:picMkLst>
        </pc:picChg>
        <pc:picChg chg="del mod">
          <ac:chgData name="Richard Bergeron" userId="ad6b0003-91b1-421b-963e-8ef6ad7442ac" providerId="ADAL" clId="{268C0955-6C79-4AD9-8AAB-B2913D22A6D2}" dt="2021-08-10T18:25:07.282" v="6489" actId="478"/>
          <ac:picMkLst>
            <pc:docMk/>
            <pc:sldMk cId="3458568671" sldId="330"/>
            <ac:picMk id="16" creationId="{D45D380A-99E3-41E9-BB9F-A41EE15C44A1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45:53.311" v="7347" actId="1440"/>
        <pc:sldMkLst>
          <pc:docMk/>
          <pc:sldMk cId="2058634646" sldId="331"/>
        </pc:sldMkLst>
        <pc:spChg chg="mod">
          <ac:chgData name="Richard Bergeron" userId="ad6b0003-91b1-421b-963e-8ef6ad7442ac" providerId="ADAL" clId="{268C0955-6C79-4AD9-8AAB-B2913D22A6D2}" dt="2021-08-10T18:32:03.442" v="7045" actId="1076"/>
          <ac:spMkLst>
            <pc:docMk/>
            <pc:sldMk cId="2058634646" sldId="331"/>
            <ac:spMk id="14" creationId="{6D3ED270-9090-43D9-BC8C-BB1FEF7A489D}"/>
          </ac:spMkLst>
        </pc:spChg>
        <pc:picChg chg="del">
          <ac:chgData name="Richard Bergeron" userId="ad6b0003-91b1-421b-963e-8ef6ad7442ac" providerId="ADAL" clId="{268C0955-6C79-4AD9-8AAB-B2913D22A6D2}" dt="2021-08-10T18:28:51.602" v="6740" actId="478"/>
          <ac:picMkLst>
            <pc:docMk/>
            <pc:sldMk cId="2058634646" sldId="331"/>
            <ac:picMk id="3" creationId="{C3688675-5791-431B-8406-654F7F34F6C2}"/>
          </ac:picMkLst>
        </pc:picChg>
        <pc:picChg chg="add mod">
          <ac:chgData name="Richard Bergeron" userId="ad6b0003-91b1-421b-963e-8ef6ad7442ac" providerId="ADAL" clId="{268C0955-6C79-4AD9-8AAB-B2913D22A6D2}" dt="2021-08-10T18:45:53.311" v="7347" actId="1440"/>
          <ac:picMkLst>
            <pc:docMk/>
            <pc:sldMk cId="2058634646" sldId="331"/>
            <ac:picMk id="4" creationId="{5057F256-59BF-45B0-B07F-019EC93603C4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8:45:44.421" v="7346" actId="1440"/>
        <pc:sldMkLst>
          <pc:docMk/>
          <pc:sldMk cId="3320845916" sldId="332"/>
        </pc:sldMkLst>
        <pc:spChg chg="add mod">
          <ac:chgData name="Richard Bergeron" userId="ad6b0003-91b1-421b-963e-8ef6ad7442ac" providerId="ADAL" clId="{268C0955-6C79-4AD9-8AAB-B2913D22A6D2}" dt="2021-08-10T18:33:44.092" v="7169" actId="255"/>
          <ac:spMkLst>
            <pc:docMk/>
            <pc:sldMk cId="3320845916" sldId="332"/>
            <ac:spMk id="6" creationId="{B59966D3-2879-43D7-9F58-66A0F0838E47}"/>
          </ac:spMkLst>
        </pc:spChg>
        <pc:spChg chg="mod">
          <ac:chgData name="Richard Bergeron" userId="ad6b0003-91b1-421b-963e-8ef6ad7442ac" providerId="ADAL" clId="{268C0955-6C79-4AD9-8AAB-B2913D22A6D2}" dt="2021-08-10T18:32:37.292" v="7053" actId="27636"/>
          <ac:spMkLst>
            <pc:docMk/>
            <pc:sldMk cId="3320845916" sldId="332"/>
            <ac:spMk id="14" creationId="{6D3ED270-9090-43D9-BC8C-BB1FEF7A489D}"/>
          </ac:spMkLst>
        </pc:spChg>
        <pc:picChg chg="add mod">
          <ac:chgData name="Richard Bergeron" userId="ad6b0003-91b1-421b-963e-8ef6ad7442ac" providerId="ADAL" clId="{268C0955-6C79-4AD9-8AAB-B2913D22A6D2}" dt="2021-08-10T18:45:44.421" v="7346" actId="1440"/>
          <ac:picMkLst>
            <pc:docMk/>
            <pc:sldMk cId="3320845916" sldId="332"/>
            <ac:picMk id="3" creationId="{2E00ED71-4CB5-41A4-A329-ACFE32497123}"/>
          </ac:picMkLst>
        </pc:picChg>
        <pc:picChg chg="del">
          <ac:chgData name="Richard Bergeron" userId="ad6b0003-91b1-421b-963e-8ef6ad7442ac" providerId="ADAL" clId="{268C0955-6C79-4AD9-8AAB-B2913D22A6D2}" dt="2021-08-10T18:32:23.812" v="7047" actId="478"/>
          <ac:picMkLst>
            <pc:docMk/>
            <pc:sldMk cId="3320845916" sldId="332"/>
            <ac:picMk id="4" creationId="{5057F256-59BF-45B0-B07F-019EC93603C4}"/>
          </ac:picMkLst>
        </pc:picChg>
      </pc:sldChg>
      <pc:sldChg chg="addSp delSp modSp add mod">
        <pc:chgData name="Richard Bergeron" userId="ad6b0003-91b1-421b-963e-8ef6ad7442ac" providerId="ADAL" clId="{268C0955-6C79-4AD9-8AAB-B2913D22A6D2}" dt="2021-08-10T19:03:36.727" v="7444" actId="1440"/>
        <pc:sldMkLst>
          <pc:docMk/>
          <pc:sldMk cId="1636229168" sldId="333"/>
        </pc:sldMkLst>
        <pc:spChg chg="mod">
          <ac:chgData name="Richard Bergeron" userId="ad6b0003-91b1-421b-963e-8ef6ad7442ac" providerId="ADAL" clId="{268C0955-6C79-4AD9-8AAB-B2913D22A6D2}" dt="2021-08-10T18:43:59.168" v="7333" actId="1076"/>
          <ac:spMkLst>
            <pc:docMk/>
            <pc:sldMk cId="1636229168" sldId="333"/>
            <ac:spMk id="6" creationId="{B59966D3-2879-43D7-9F58-66A0F0838E47}"/>
          </ac:spMkLst>
        </pc:spChg>
        <pc:picChg chg="del">
          <ac:chgData name="Richard Bergeron" userId="ad6b0003-91b1-421b-963e-8ef6ad7442ac" providerId="ADAL" clId="{268C0955-6C79-4AD9-8AAB-B2913D22A6D2}" dt="2021-08-10T18:43:20.215" v="7325" actId="478"/>
          <ac:picMkLst>
            <pc:docMk/>
            <pc:sldMk cId="1636229168" sldId="333"/>
            <ac:picMk id="3" creationId="{2E00ED71-4CB5-41A4-A329-ACFE32497123}"/>
          </ac:picMkLst>
        </pc:picChg>
        <pc:picChg chg="add mod">
          <ac:chgData name="Richard Bergeron" userId="ad6b0003-91b1-421b-963e-8ef6ad7442ac" providerId="ADAL" clId="{268C0955-6C79-4AD9-8AAB-B2913D22A6D2}" dt="2021-08-10T19:03:36.727" v="7444" actId="1440"/>
          <ac:picMkLst>
            <pc:docMk/>
            <pc:sldMk cId="1636229168" sldId="333"/>
            <ac:picMk id="4" creationId="{E6AE41AB-A4A2-4596-B0E5-A7C71E08C61F}"/>
          </ac:picMkLst>
        </pc:picChg>
      </pc:sldChg>
      <pc:sldChg chg="add del">
        <pc:chgData name="Richard Bergeron" userId="ad6b0003-91b1-421b-963e-8ef6ad7442ac" providerId="ADAL" clId="{268C0955-6C79-4AD9-8AAB-B2913D22A6D2}" dt="2021-08-10T18:50:13.323" v="7374" actId="47"/>
        <pc:sldMkLst>
          <pc:docMk/>
          <pc:sldMk cId="3045646208" sldId="334"/>
        </pc:sldMkLst>
      </pc:sldChg>
    </pc:docChg>
  </pc:docChgLst>
  <pc:docChgLst>
    <pc:chgData name="Julie McCann" userId="fde87903-6c5f-49f9-b142-c7cf8621e5b9" providerId="ADAL" clId="{015EA131-B654-7440-AECA-CE502A273DEF}"/>
    <pc:docChg chg="custSel modSld">
      <pc:chgData name="Julie McCann" userId="fde87903-6c5f-49f9-b142-c7cf8621e5b9" providerId="ADAL" clId="{015EA131-B654-7440-AECA-CE502A273DEF}" dt="2021-08-18T15:56:23.066" v="97" actId="313"/>
      <pc:docMkLst>
        <pc:docMk/>
      </pc:docMkLst>
      <pc:sldChg chg="modSp mod">
        <pc:chgData name="Julie McCann" userId="fde87903-6c5f-49f9-b142-c7cf8621e5b9" providerId="ADAL" clId="{015EA131-B654-7440-AECA-CE502A273DEF}" dt="2021-08-18T15:50:26.413" v="2" actId="20577"/>
        <pc:sldMkLst>
          <pc:docMk/>
          <pc:sldMk cId="2189917184" sldId="294"/>
        </pc:sldMkLst>
        <pc:spChg chg="mod">
          <ac:chgData name="Julie McCann" userId="fde87903-6c5f-49f9-b142-c7cf8621e5b9" providerId="ADAL" clId="{015EA131-B654-7440-AECA-CE502A273DEF}" dt="2021-08-18T15:50:26.413" v="2" actId="20577"/>
          <ac:spMkLst>
            <pc:docMk/>
            <pc:sldMk cId="2189917184" sldId="294"/>
            <ac:spMk id="8" creationId="{9056AAE8-DDF0-45A7-AA8B-FFA844E20EC2}"/>
          </ac:spMkLst>
        </pc:spChg>
        <pc:spChg chg="mod">
          <ac:chgData name="Julie McCann" userId="fde87903-6c5f-49f9-b142-c7cf8621e5b9" providerId="ADAL" clId="{015EA131-B654-7440-AECA-CE502A273DEF}" dt="2021-08-18T15:50:19.960" v="1" actId="20577"/>
          <ac:spMkLst>
            <pc:docMk/>
            <pc:sldMk cId="2189917184" sldId="294"/>
            <ac:spMk id="9" creationId="{2A3147B9-0C6A-46AF-BC41-9F500A81836A}"/>
          </ac:spMkLst>
        </pc:spChg>
      </pc:sldChg>
      <pc:sldChg chg="modSp mod">
        <pc:chgData name="Julie McCann" userId="fde87903-6c5f-49f9-b142-c7cf8621e5b9" providerId="ADAL" clId="{015EA131-B654-7440-AECA-CE502A273DEF}" dt="2021-08-18T15:51:52.880" v="8" actId="20577"/>
        <pc:sldMkLst>
          <pc:docMk/>
          <pc:sldMk cId="23928335" sldId="306"/>
        </pc:sldMkLst>
        <pc:spChg chg="mod">
          <ac:chgData name="Julie McCann" userId="fde87903-6c5f-49f9-b142-c7cf8621e5b9" providerId="ADAL" clId="{015EA131-B654-7440-AECA-CE502A273DEF}" dt="2021-08-18T15:51:52.880" v="8" actId="20577"/>
          <ac:spMkLst>
            <pc:docMk/>
            <pc:sldMk cId="23928335" sldId="306"/>
            <ac:spMk id="4" creationId="{AC57F5EF-DE26-496B-8465-978E01AC816A}"/>
          </ac:spMkLst>
        </pc:spChg>
      </pc:sldChg>
      <pc:sldChg chg="modSp mod">
        <pc:chgData name="Julie McCann" userId="fde87903-6c5f-49f9-b142-c7cf8621e5b9" providerId="ADAL" clId="{015EA131-B654-7440-AECA-CE502A273DEF}" dt="2021-08-18T15:52:25.381" v="16" actId="313"/>
        <pc:sldMkLst>
          <pc:docMk/>
          <pc:sldMk cId="1355698705" sldId="309"/>
        </pc:sldMkLst>
        <pc:spChg chg="mod">
          <ac:chgData name="Julie McCann" userId="fde87903-6c5f-49f9-b142-c7cf8621e5b9" providerId="ADAL" clId="{015EA131-B654-7440-AECA-CE502A273DEF}" dt="2021-08-18T15:52:25.381" v="16" actId="313"/>
          <ac:spMkLst>
            <pc:docMk/>
            <pc:sldMk cId="1355698705" sldId="309"/>
            <ac:spMk id="11" creationId="{82D07F5C-D1B7-4905-A92E-46E815D22A5B}"/>
          </ac:spMkLst>
        </pc:spChg>
      </pc:sldChg>
      <pc:sldChg chg="modSp mod">
        <pc:chgData name="Julie McCann" userId="fde87903-6c5f-49f9-b142-c7cf8621e5b9" providerId="ADAL" clId="{015EA131-B654-7440-AECA-CE502A273DEF}" dt="2021-08-18T15:53:02.790" v="18" actId="20577"/>
        <pc:sldMkLst>
          <pc:docMk/>
          <pc:sldMk cId="795676574" sldId="311"/>
        </pc:sldMkLst>
        <pc:spChg chg="mod">
          <ac:chgData name="Julie McCann" userId="fde87903-6c5f-49f9-b142-c7cf8621e5b9" providerId="ADAL" clId="{015EA131-B654-7440-AECA-CE502A273DEF}" dt="2021-08-18T15:53:02.790" v="18" actId="20577"/>
          <ac:spMkLst>
            <pc:docMk/>
            <pc:sldMk cId="795676574" sldId="311"/>
            <ac:spMk id="9" creationId="{9BD27266-F897-484B-B25A-4265803425AE}"/>
          </ac:spMkLst>
        </pc:spChg>
      </pc:sldChg>
      <pc:sldChg chg="modSp mod">
        <pc:chgData name="Julie McCann" userId="fde87903-6c5f-49f9-b142-c7cf8621e5b9" providerId="ADAL" clId="{015EA131-B654-7440-AECA-CE502A273DEF}" dt="2021-08-18T15:53:48.051" v="28" actId="20577"/>
        <pc:sldMkLst>
          <pc:docMk/>
          <pc:sldMk cId="3888593482" sldId="318"/>
        </pc:sldMkLst>
        <pc:spChg chg="mod">
          <ac:chgData name="Julie McCann" userId="fde87903-6c5f-49f9-b142-c7cf8621e5b9" providerId="ADAL" clId="{015EA131-B654-7440-AECA-CE502A273DEF}" dt="2021-08-18T15:53:48.051" v="28" actId="20577"/>
          <ac:spMkLst>
            <pc:docMk/>
            <pc:sldMk cId="3888593482" sldId="318"/>
            <ac:spMk id="9" creationId="{9BD27266-F897-484B-B25A-4265803425AE}"/>
          </ac:spMkLst>
        </pc:spChg>
      </pc:sldChg>
      <pc:sldChg chg="modSp mod">
        <pc:chgData name="Julie McCann" userId="fde87903-6c5f-49f9-b142-c7cf8621e5b9" providerId="ADAL" clId="{015EA131-B654-7440-AECA-CE502A273DEF}" dt="2021-08-18T15:54:36.735" v="34" actId="20577"/>
        <pc:sldMkLst>
          <pc:docMk/>
          <pc:sldMk cId="2218055192" sldId="323"/>
        </pc:sldMkLst>
        <pc:spChg chg="mod">
          <ac:chgData name="Julie McCann" userId="fde87903-6c5f-49f9-b142-c7cf8621e5b9" providerId="ADAL" clId="{015EA131-B654-7440-AECA-CE502A273DEF}" dt="2021-08-18T15:54:36.735" v="34" actId="20577"/>
          <ac:spMkLst>
            <pc:docMk/>
            <pc:sldMk cId="2218055192" sldId="323"/>
            <ac:spMk id="6" creationId="{589AE772-89D0-4A67-9A7E-D68EE3D59DFB}"/>
          </ac:spMkLst>
        </pc:spChg>
      </pc:sldChg>
      <pc:sldChg chg="modSp mod">
        <pc:chgData name="Julie McCann" userId="fde87903-6c5f-49f9-b142-c7cf8621e5b9" providerId="ADAL" clId="{015EA131-B654-7440-AECA-CE502A273DEF}" dt="2021-08-18T15:55:15.039" v="42" actId="313"/>
        <pc:sldMkLst>
          <pc:docMk/>
          <pc:sldMk cId="1135043704" sldId="324"/>
        </pc:sldMkLst>
        <pc:spChg chg="mod">
          <ac:chgData name="Julie McCann" userId="fde87903-6c5f-49f9-b142-c7cf8621e5b9" providerId="ADAL" clId="{015EA131-B654-7440-AECA-CE502A273DEF}" dt="2021-08-18T15:55:15.039" v="42" actId="313"/>
          <ac:spMkLst>
            <pc:docMk/>
            <pc:sldMk cId="1135043704" sldId="324"/>
            <ac:spMk id="4" creationId="{FF385D38-8889-49A5-BE08-584BE047D404}"/>
          </ac:spMkLst>
        </pc:spChg>
      </pc:sldChg>
      <pc:sldChg chg="modSp mod">
        <pc:chgData name="Julie McCann" userId="fde87903-6c5f-49f9-b142-c7cf8621e5b9" providerId="ADAL" clId="{015EA131-B654-7440-AECA-CE502A273DEF}" dt="2021-08-18T15:55:02.445" v="38" actId="313"/>
        <pc:sldMkLst>
          <pc:docMk/>
          <pc:sldMk cId="3792002240" sldId="325"/>
        </pc:sldMkLst>
        <pc:spChg chg="mod">
          <ac:chgData name="Julie McCann" userId="fde87903-6c5f-49f9-b142-c7cf8621e5b9" providerId="ADAL" clId="{015EA131-B654-7440-AECA-CE502A273DEF}" dt="2021-08-18T15:55:02.445" v="38" actId="313"/>
          <ac:spMkLst>
            <pc:docMk/>
            <pc:sldMk cId="3792002240" sldId="325"/>
            <ac:spMk id="14" creationId="{6D3ED270-9090-43D9-BC8C-BB1FEF7A489D}"/>
          </ac:spMkLst>
        </pc:spChg>
      </pc:sldChg>
      <pc:sldChg chg="modSp mod">
        <pc:chgData name="Julie McCann" userId="fde87903-6c5f-49f9-b142-c7cf8621e5b9" providerId="ADAL" clId="{015EA131-B654-7440-AECA-CE502A273DEF}" dt="2021-08-18T15:56:00.209" v="93" actId="20577"/>
        <pc:sldMkLst>
          <pc:docMk/>
          <pc:sldMk cId="1928495238" sldId="326"/>
        </pc:sldMkLst>
        <pc:spChg chg="mod">
          <ac:chgData name="Julie McCann" userId="fde87903-6c5f-49f9-b142-c7cf8621e5b9" providerId="ADAL" clId="{015EA131-B654-7440-AECA-CE502A273DEF}" dt="2021-08-18T15:56:00.209" v="93" actId="20577"/>
          <ac:spMkLst>
            <pc:docMk/>
            <pc:sldMk cId="1928495238" sldId="326"/>
            <ac:spMk id="11" creationId="{73D5D801-93E3-47BB-AA86-FDB495E7AF52}"/>
          </ac:spMkLst>
        </pc:spChg>
      </pc:sldChg>
      <pc:sldChg chg="modSp mod">
        <pc:chgData name="Julie McCann" userId="fde87903-6c5f-49f9-b142-c7cf8621e5b9" providerId="ADAL" clId="{015EA131-B654-7440-AECA-CE502A273DEF}" dt="2021-08-18T15:56:23.066" v="97" actId="313"/>
        <pc:sldMkLst>
          <pc:docMk/>
          <pc:sldMk cId="2058634646" sldId="331"/>
        </pc:sldMkLst>
        <pc:spChg chg="mod">
          <ac:chgData name="Julie McCann" userId="fde87903-6c5f-49f9-b142-c7cf8621e5b9" providerId="ADAL" clId="{015EA131-B654-7440-AECA-CE502A273DEF}" dt="2021-08-18T15:56:23.066" v="97" actId="313"/>
          <ac:spMkLst>
            <pc:docMk/>
            <pc:sldMk cId="2058634646" sldId="331"/>
            <ac:spMk id="14" creationId="{6D3ED270-9090-43D9-BC8C-BB1FEF7A48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5B05-A646-40BA-BE68-CD369B90F6D1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F66A-4C1E-42B2-8D68-56E42F2AB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472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FF66A-4C1E-42B2-8D68-56E42F2ABA6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96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FF66A-4C1E-42B2-8D68-56E42F2ABA6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044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FF66A-4C1E-42B2-8D68-56E42F2ABA6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42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FF66A-4C1E-42B2-8D68-56E42F2ABA6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411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FF66A-4C1E-42B2-8D68-56E42F2ABA6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974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2CD8A-EA6C-4E65-827A-7B6EDD17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A5E249-9A30-4E14-8D12-A10AF6129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3F4930-48C7-466A-8EBA-4ED5D0E6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C7ADA5-FCB4-4C15-8CDA-5B59F754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B7538-8933-4E4B-A6C4-15CC60A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98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75709-61A7-43FD-9ACF-F2EB6217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63DDBB-24CD-4F16-9ED8-891CDB9F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09131C-5378-4D84-8B87-089D99CC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E56400-FC6C-457B-B20D-1D76B3F6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E9C865-965A-4AAD-9890-4BE16B3A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78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40C167-91B5-4923-BA0D-C51E47082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302205-5438-429B-9FCC-08633A076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8E59-6852-4085-BB43-4FFF00D7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F48FF4-AD93-495A-9D07-C188EB74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3F471-F727-467D-9258-F3F9D6F6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07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96568-EF36-46E6-BDE0-D84145F5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5EC36-7F0F-4BFE-8CD0-05A129C0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0369E-6C78-4276-9CD3-EED03751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59257F-429F-4F03-B3AB-B1F4C014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67B6A-8F3B-4071-9C0F-D5F78EFB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79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16A72-2FB5-4F00-8ED5-1E49290E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A5F803-4314-4B96-8D3C-27A880B60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953F94-FE67-4510-A54E-F7379A67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431B4F-B2F0-4ABF-97A0-09A940AC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BA53B-E64D-41CA-BFCB-EE17BCB2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09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C512A-9C09-4454-90F9-350D7AF2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CC15C-39FF-4CCA-8AFA-5BBD7FD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960500-E188-4C8D-8B41-B21BF3764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CBB193-9C60-4C17-8365-9E1ED9D7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80FAE9-B999-403F-A142-DE8972EF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502BF-7B7B-443D-89B9-58CEA1B9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5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57D69-A69B-4AA5-BC27-11EB20DE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A439A-54E3-446F-88DC-4DF8FD7E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3D97FD-28B4-41B8-9A87-B813FF21A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46ED44-B6FC-43AD-9C36-0A44E22E3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DC7C22-F527-4F72-9424-471CF4663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66A02A-5ACA-495C-BE6D-CD99DD41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C48A34-1301-4F2D-B3DF-6437380C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1DB0C9-DD1D-48B6-8C3A-A2EE0C9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1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13F96-DD0E-4B8B-AFEE-F8B205EB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7665F9-5F9F-47CF-AB2B-3CF2A7B8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D03BD-6488-4CED-A711-67E2DEA8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FDA9E1-772E-416A-BE74-AC22C6B7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74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34836A-1DA4-4210-805D-4C84240A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FCB2CB-8DC5-47E0-9C02-2CB533B7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EC71D5-D628-44D3-914D-E15C659C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23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5265C-0671-43B5-86C8-AF6EA434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5EA94-B017-4EF8-9BD8-C39FA7D1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13608E-FE04-416A-8DA4-F425C9FC2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A1ACA8-7AFB-4AB6-ACEE-7F78770C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AD317D-65AD-4C0A-B554-92B86604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404183-0ED1-4A20-93DE-C6832778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44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808F8-29FD-440A-BDA1-CFE676EF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EFE611-6B59-48D8-A038-1D92C3031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39A7ED-CE19-421D-A16C-0BD930FF7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AE3A2F-65CD-465D-83C2-F5450D12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C3D5ED-4225-423D-A5A7-4EAE546F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EEF327-875D-42B7-814E-52BB1B44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8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06CD78-26DD-4962-B31E-E81CC51D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A20C2-F121-4F1B-9678-339B46BCA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5C76-635B-4DD1-A9F9-723A50986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3447-2C92-4673-8857-2835AAA74D78}" type="datetimeFigureOut">
              <a:rPr lang="en-CA" smtClean="0"/>
              <a:t>2021-08-18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DC9CA1-ED71-4285-8001-85EFAF110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07BF3-13D9-4228-80A5-2B8359490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26EA-5BC5-4395-8B0F-E89245CA8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12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1111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56AAE8-DDF0-45A7-AA8B-FFA844E20EC2}"/>
              </a:ext>
            </a:extLst>
          </p:cNvPr>
          <p:cNvSpPr txBox="1"/>
          <p:nvPr/>
        </p:nvSpPr>
        <p:spPr>
          <a:xfrm>
            <a:off x="4573734" y="1776621"/>
            <a:ext cx="7019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OneNote</a:t>
            </a:r>
            <a:endParaRPr lang="en-CA" sz="88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3147B9-0C6A-46AF-BC41-9F500A81836A}"/>
              </a:ext>
            </a:extLst>
          </p:cNvPr>
          <p:cNvSpPr txBox="1"/>
          <p:nvPr/>
        </p:nvSpPr>
        <p:spPr>
          <a:xfrm>
            <a:off x="135925" y="2566223"/>
            <a:ext cx="426058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 Présentation  </a:t>
            </a:r>
          </a:p>
          <a:p>
            <a:pPr algn="ctr"/>
            <a:r>
              <a:rPr lang="fr-CA" sz="4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 du </a:t>
            </a:r>
          </a:p>
          <a:p>
            <a:pPr algn="ctr"/>
            <a:r>
              <a:rPr lang="fr-CA" sz="4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/>
                <a:ea typeface="Source Sans Pro"/>
              </a:rPr>
              <a:t>Bloc-notes </a:t>
            </a:r>
            <a:endParaRPr lang="fr-CA" sz="44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fr-CA" sz="4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/>
                <a:ea typeface="Source Sans Pro"/>
              </a:rPr>
              <a:t>de classe</a:t>
            </a:r>
            <a:endParaRPr lang="en-CA" sz="44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436563" y="2811652"/>
            <a:ext cx="5537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/>
              <a:t>Chaque page peut être remplie via la fenêtre d’édition à droite.</a:t>
            </a:r>
          </a:p>
          <a:p>
            <a:endParaRPr lang="fr-CA"/>
          </a:p>
          <a:p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6FA4B9-7404-4E1E-A653-3E9410B70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66" y="3992203"/>
            <a:ext cx="4658219" cy="148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937DCDC-92F1-4925-BBEB-A851F20FCDC1}"/>
              </a:ext>
            </a:extLst>
          </p:cNvPr>
          <p:cNvSpPr txBox="1"/>
          <p:nvPr/>
        </p:nvSpPr>
        <p:spPr>
          <a:xfrm>
            <a:off x="7121237" y="1233678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</a:p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bibliothèque de contenu</a:t>
            </a:r>
          </a:p>
        </p:txBody>
      </p:sp>
    </p:spTree>
    <p:extLst>
      <p:ext uri="{BB962C8B-B14F-4D97-AF65-F5344CB8AC3E}">
        <p14:creationId xmlns:p14="http://schemas.microsoft.com/office/powerpoint/2010/main" val="423516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F023F4-560E-49EC-9360-BC65E106FA04}"/>
              </a:ext>
            </a:extLst>
          </p:cNvPr>
          <p:cNvSpPr txBox="1"/>
          <p:nvPr/>
        </p:nvSpPr>
        <p:spPr>
          <a:xfrm>
            <a:off x="7039157" y="1060319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L’espace de collaboration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414744" y="2574660"/>
            <a:ext cx="5537604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400"/>
              <a:t>L’espace de collaboration est un endroit ouvert auquel tous les étudiants peuvent accéder et éditer le contenu. C’est un endroit idéal pour les travaux d’équipes. </a:t>
            </a:r>
          </a:p>
          <a:p>
            <a:pPr algn="ctr"/>
            <a:endParaRPr lang="fr-CA" sz="2400"/>
          </a:p>
          <a:p>
            <a:pPr algn="ctr"/>
            <a:r>
              <a:rPr lang="fr-CA" sz="2400"/>
              <a:t>Il est aussi possible de créer un espace privé et de ne permettre qu’à certains étudiants l’accès à cet espace.</a:t>
            </a:r>
          </a:p>
          <a:p>
            <a:endParaRPr lang="fr-CA"/>
          </a:p>
          <a:p>
            <a:endParaRPr lang="fr-CA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F16C41-8315-4B04-A6DF-8B6E3777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06" y="4154433"/>
            <a:ext cx="4691645" cy="162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56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383816" y="2397193"/>
            <a:ext cx="553760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/>
              <a:t>La création des pages se fait de la même façon que la bibliothèque de contenu.</a:t>
            </a:r>
          </a:p>
          <a:p>
            <a:endParaRPr lang="fr-CA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/>
              <a:t>L’avantage de l’espace de collaboration est de permettre aux étudiants de travailler simultanément sur les mêmes documents. </a:t>
            </a:r>
          </a:p>
          <a:p>
            <a:endParaRPr lang="fr-CA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/>
              <a:t>De plus, les travaux se retrouvent centralisés sur un espace accessible en tout temps par l’enseignant. Cela évite la gestion de la remise de documents d’équipe.</a:t>
            </a:r>
          </a:p>
          <a:p>
            <a:endParaRPr lang="fr-CA"/>
          </a:p>
          <a:p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B24316-E839-4977-BC11-2B79A1CB4EF2}"/>
              </a:ext>
            </a:extLst>
          </p:cNvPr>
          <p:cNvSpPr txBox="1"/>
          <p:nvPr/>
        </p:nvSpPr>
        <p:spPr>
          <a:xfrm>
            <a:off x="7039157" y="1060319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L’espace de collaboration</a:t>
            </a:r>
          </a:p>
        </p:txBody>
      </p:sp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8EE95E-AAAE-4A5C-AD73-8215425A6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06" y="4154433"/>
            <a:ext cx="4691645" cy="162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4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F023F4-560E-49EC-9360-BC65E106FA04}"/>
              </a:ext>
            </a:extLst>
          </p:cNvPr>
          <p:cNvSpPr txBox="1"/>
          <p:nvPr/>
        </p:nvSpPr>
        <p:spPr>
          <a:xfrm>
            <a:off x="7039157" y="1060319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L’espace </a:t>
            </a:r>
          </a:p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Enseignant uniquement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383816" y="2397193"/>
            <a:ext cx="553760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CA"/>
          </a:p>
          <a:p>
            <a:r>
              <a:rPr lang="fr-CA"/>
              <a:t>L’espace réservé à l’enseignant est un endroit privé auquel seul l’enseignant et les </a:t>
            </a:r>
            <a:r>
              <a:rPr lang="fr-CA" err="1"/>
              <a:t>co</a:t>
            </a:r>
            <a:r>
              <a:rPr lang="fr-CA"/>
              <a:t>-enseignants (désignés par l’enseignant principal) ont accès.</a:t>
            </a:r>
            <a:endParaRPr lang="fr-CA">
              <a:ea typeface="Source Sans Pro"/>
            </a:endParaRPr>
          </a:p>
          <a:p>
            <a:endParaRPr lang="fr-CA"/>
          </a:p>
          <a:p>
            <a:r>
              <a:rPr lang="fr-CA"/>
              <a:t>C’est un endroit parfait pour déposer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La planification des cours et des travaux.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Les notes de cours non distribuées.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Les notes des étudiants, etc.</a:t>
            </a:r>
          </a:p>
          <a:p>
            <a:endParaRPr lang="fr-CA"/>
          </a:p>
          <a:p>
            <a:r>
              <a:rPr lang="fr-CA"/>
              <a:t>De cet endroit, l’enseignant peut distribuer simultanément à tous les étudiants des documents non encore publiés.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D881DB-299F-4E53-AC10-44D62ED3A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21" y="3515655"/>
            <a:ext cx="3614105" cy="291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59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F28FAC-69D8-47C1-AD86-E2E11CE9B755}"/>
              </a:ext>
            </a:extLst>
          </p:cNvPr>
          <p:cNvSpPr txBox="1"/>
          <p:nvPr/>
        </p:nvSpPr>
        <p:spPr>
          <a:xfrm>
            <a:off x="6404348" y="-60878"/>
            <a:ext cx="481494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0" i="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7" y="795942"/>
            <a:ext cx="4814941" cy="211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C66BDEE-0BC0-44CA-B495-ACE2D86625A2}"/>
              </a:ext>
            </a:extLst>
          </p:cNvPr>
          <p:cNvSpPr txBox="1"/>
          <p:nvPr/>
        </p:nvSpPr>
        <p:spPr>
          <a:xfrm>
            <a:off x="5817408" y="1408631"/>
            <a:ext cx="481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Menu de gestion du bloc-notes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20699B-1476-45D0-A46E-5BCAED72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63" y="3332563"/>
            <a:ext cx="7368185" cy="336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106A68-898F-4D4F-8023-92EE9E3913F6}"/>
              </a:ext>
            </a:extLst>
          </p:cNvPr>
          <p:cNvSpPr txBox="1"/>
          <p:nvPr/>
        </p:nvSpPr>
        <p:spPr>
          <a:xfrm>
            <a:off x="142875" y="1119673"/>
            <a:ext cx="539919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/>
              <a:t>Pour accéder au menu de gestion du bloc-notes, il faut cliquer sur le bouton </a:t>
            </a:r>
            <a:r>
              <a:rPr lang="fr-CA" b="1"/>
              <a:t>Bloc-notes pour la classe</a:t>
            </a:r>
            <a:r>
              <a:rPr lang="fr-CA"/>
              <a:t>.</a:t>
            </a:r>
          </a:p>
          <a:p>
            <a:endParaRPr lang="fr-CA"/>
          </a:p>
          <a:p>
            <a:r>
              <a:rPr lang="fr-CA"/>
              <a:t>De ce menu on peut entre-autres distribuer des pages de contenus de l’espace enseignant vers les espaces étudiants.</a:t>
            </a:r>
          </a:p>
        </p:txBody>
      </p:sp>
    </p:spTree>
    <p:extLst>
      <p:ext uri="{BB962C8B-B14F-4D97-AF65-F5344CB8AC3E}">
        <p14:creationId xmlns:p14="http://schemas.microsoft.com/office/powerpoint/2010/main" val="38833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F28FAC-69D8-47C1-AD86-E2E11CE9B755}"/>
              </a:ext>
            </a:extLst>
          </p:cNvPr>
          <p:cNvSpPr txBox="1"/>
          <p:nvPr/>
        </p:nvSpPr>
        <p:spPr>
          <a:xfrm>
            <a:off x="6404348" y="-60878"/>
            <a:ext cx="481494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0" i="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7" y="795942"/>
            <a:ext cx="4814941" cy="211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106A68-898F-4D4F-8023-92EE9E3913F6}"/>
              </a:ext>
            </a:extLst>
          </p:cNvPr>
          <p:cNvSpPr txBox="1"/>
          <p:nvPr/>
        </p:nvSpPr>
        <p:spPr>
          <a:xfrm>
            <a:off x="209104" y="1723894"/>
            <a:ext cx="539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Par exemple, du menu de distribution d’une page, on peut la copier vers une section, à seul étudiant, vers un groupe d’étudiants ou encore dans autre bloc-notes.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05C377-D5F2-4091-A811-0B9D611C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7" y="3632805"/>
            <a:ext cx="8964231" cy="268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9CB6FC-71B7-4B90-BBB0-BAC2A1536C8F}"/>
              </a:ext>
            </a:extLst>
          </p:cNvPr>
          <p:cNvSpPr txBox="1"/>
          <p:nvPr/>
        </p:nvSpPr>
        <p:spPr>
          <a:xfrm>
            <a:off x="5817408" y="1408631"/>
            <a:ext cx="481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Menu de gestion du bloc-notes</a:t>
            </a:r>
          </a:p>
        </p:txBody>
      </p:sp>
    </p:spTree>
    <p:extLst>
      <p:ext uri="{BB962C8B-B14F-4D97-AF65-F5344CB8AC3E}">
        <p14:creationId xmlns:p14="http://schemas.microsoft.com/office/powerpoint/2010/main" val="243109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F28FAC-69D8-47C1-AD86-E2E11CE9B755}"/>
              </a:ext>
            </a:extLst>
          </p:cNvPr>
          <p:cNvSpPr txBox="1"/>
          <p:nvPr/>
        </p:nvSpPr>
        <p:spPr>
          <a:xfrm>
            <a:off x="6404348" y="-60878"/>
            <a:ext cx="481494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0" i="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7" y="795942"/>
            <a:ext cx="4814941" cy="211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106A68-898F-4D4F-8023-92EE9E3913F6}"/>
              </a:ext>
            </a:extLst>
          </p:cNvPr>
          <p:cNvSpPr txBox="1"/>
          <p:nvPr/>
        </p:nvSpPr>
        <p:spPr>
          <a:xfrm>
            <a:off x="5817407" y="4173614"/>
            <a:ext cx="472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Voici un exemple du menu de distribution d’une page. </a:t>
            </a:r>
          </a:p>
          <a:p>
            <a:r>
              <a:rPr lang="fr-CA"/>
              <a:t>On sélectionne dans quelle section de l’espace étudiant on la distribue.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621495-E1D4-4C81-A70A-C298AF487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1321553"/>
            <a:ext cx="2743583" cy="424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3B936BC-AB03-4EEC-AA76-C777962B88DB}"/>
              </a:ext>
            </a:extLst>
          </p:cNvPr>
          <p:cNvSpPr txBox="1"/>
          <p:nvPr/>
        </p:nvSpPr>
        <p:spPr>
          <a:xfrm>
            <a:off x="5817408" y="1408631"/>
            <a:ext cx="481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Menu de gestion du bloc-notes</a:t>
            </a:r>
          </a:p>
        </p:txBody>
      </p:sp>
    </p:spTree>
    <p:extLst>
      <p:ext uri="{BB962C8B-B14F-4D97-AF65-F5344CB8AC3E}">
        <p14:creationId xmlns:p14="http://schemas.microsoft.com/office/powerpoint/2010/main" val="247043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F28FAC-69D8-47C1-AD86-E2E11CE9B755}"/>
              </a:ext>
            </a:extLst>
          </p:cNvPr>
          <p:cNvSpPr txBox="1"/>
          <p:nvPr/>
        </p:nvSpPr>
        <p:spPr>
          <a:xfrm>
            <a:off x="6404348" y="-60878"/>
            <a:ext cx="481494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0" i="0"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7" y="795942"/>
            <a:ext cx="4814941" cy="211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C66BDEE-0BC0-44CA-B495-ACE2D86625A2}"/>
              </a:ext>
            </a:extLst>
          </p:cNvPr>
          <p:cNvSpPr txBox="1"/>
          <p:nvPr/>
        </p:nvSpPr>
        <p:spPr>
          <a:xfrm>
            <a:off x="6264140" y="1408631"/>
            <a:ext cx="376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Bloc-notes de l’étudiant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106A68-898F-4D4F-8023-92EE9E3913F6}"/>
              </a:ext>
            </a:extLst>
          </p:cNvPr>
          <p:cNvSpPr txBox="1"/>
          <p:nvPr/>
        </p:nvSpPr>
        <p:spPr>
          <a:xfrm>
            <a:off x="507030" y="1670241"/>
            <a:ext cx="512224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/>
              <a:t>Voici un exemple de ce que voit un étudiant dans le bloc-notes de classe.</a:t>
            </a:r>
          </a:p>
          <a:p>
            <a:endParaRPr lang="fr-CA"/>
          </a:p>
          <a:p>
            <a:r>
              <a:rPr lang="fr-CA"/>
              <a:t>En plus de l’espace de collaboration et de la bibliothèque de contenu, chaque étudiant a son espace personnel. </a:t>
            </a:r>
          </a:p>
          <a:p>
            <a:endParaRPr lang="fr-CA"/>
          </a:p>
          <a:p>
            <a:r>
              <a:rPr lang="fr-CA"/>
              <a:t>L’espace personnel est subdivisé en sections prédéfinies, qui peuvent être modifiés par l’enseignant.</a:t>
            </a:r>
          </a:p>
          <a:p>
            <a:endParaRPr lang="fr-CA"/>
          </a:p>
          <a:p>
            <a:r>
              <a:rPr lang="fr-CA"/>
              <a:t>Les étudiantes peuvent aussi ajouter des sections de leur cru dans leur espace.</a:t>
            </a:r>
          </a:p>
          <a:p>
            <a:endParaRPr lang="fr-CA"/>
          </a:p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E433CD-3FF5-4854-84D8-9E2FF29F0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29" y="3228144"/>
            <a:ext cx="2305372" cy="336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60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828F75-0A80-4242-8F35-0D22BF9A3DAF}"/>
              </a:ext>
            </a:extLst>
          </p:cNvPr>
          <p:cNvSpPr txBox="1"/>
          <p:nvPr/>
        </p:nvSpPr>
        <p:spPr>
          <a:xfrm>
            <a:off x="3808920" y="36616"/>
            <a:ext cx="461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Gestion des travaux étudiants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3CF4A7-9A57-4FD0-B33C-6A27A2D3A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" y="2264663"/>
            <a:ext cx="7785842" cy="344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9AE772-89D0-4A67-9A7E-D68EE3D59DFB}"/>
              </a:ext>
            </a:extLst>
          </p:cNvPr>
          <p:cNvSpPr txBox="1"/>
          <p:nvPr/>
        </p:nvSpPr>
        <p:spPr>
          <a:xfrm>
            <a:off x="7876674" y="1144990"/>
            <a:ext cx="4033994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/>
              <a:t>Il est très important de fournir aux étudiants un document de réponses pour un travail.</a:t>
            </a:r>
          </a:p>
          <a:p>
            <a:endParaRPr lang="fr-CA"/>
          </a:p>
          <a:p>
            <a:r>
              <a:rPr lang="fr-CA"/>
              <a:t>Cela peut-être sous forme de canevas ou simplement de feuille-réponse blanche préformatée.</a:t>
            </a:r>
            <a:endParaRPr lang="fr-CA">
              <a:ea typeface="Source Sans Pro"/>
            </a:endParaRPr>
          </a:p>
          <a:p>
            <a:endParaRPr lang="fr-CA"/>
          </a:p>
          <a:p>
            <a:r>
              <a:rPr lang="fr-CA"/>
              <a:t>Cette page est ensuite dupliquée dans les blocs-notes étudiants.</a:t>
            </a:r>
            <a:endParaRPr lang="fr-CA">
              <a:ea typeface="Source Sans Pro"/>
            </a:endParaRPr>
          </a:p>
          <a:p>
            <a:endParaRPr lang="fr-CA"/>
          </a:p>
          <a:p>
            <a:r>
              <a:rPr lang="fr-CA"/>
              <a:t>Cette procédure permet de garder le contrôle des droits du fichier réponses.</a:t>
            </a:r>
          </a:p>
          <a:p>
            <a:endParaRPr lang="fr-CA"/>
          </a:p>
          <a:p>
            <a:r>
              <a:rPr lang="fr-CA"/>
              <a:t>Ainsi, l’enseignant peut ensuite bloquer l’accès au document et </a:t>
            </a:r>
            <a:r>
              <a:rPr lang="fr-CA" b="1"/>
              <a:t>empêcher les étudiants de le modifier après la remise.</a:t>
            </a:r>
            <a:endParaRPr lang="fr-CA" b="1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1805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3ED270-9090-43D9-BC8C-BB1FEF7A489D}"/>
              </a:ext>
            </a:extLst>
          </p:cNvPr>
          <p:cNvSpPr txBox="1"/>
          <p:nvPr/>
        </p:nvSpPr>
        <p:spPr>
          <a:xfrm>
            <a:off x="8896514" y="1334520"/>
            <a:ext cx="31527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Une fois le travail complété par les étudiants on peut verrouiller le document de réponse.</a:t>
            </a:r>
          </a:p>
          <a:p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Cliquer sur « examen du travail des étudiants » (1)</a:t>
            </a:r>
          </a:p>
          <a:p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Dans la fenêtre à droite, cliquer sur la section du bloc-notes étudiant où le document a été dupliqué (2)</a:t>
            </a:r>
          </a:p>
          <a:p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Cliquer sur Suivant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/>
          </a:p>
          <a:p>
            <a:endParaRPr lang="fr-CA"/>
          </a:p>
          <a:p>
            <a:endParaRPr lang="fr-CA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5D380A-99E3-41E9-BB9F-A41EE15C4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1" y="1467870"/>
            <a:ext cx="8446135" cy="417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553497-BD11-4D54-9C7D-78475B7EA925}"/>
              </a:ext>
            </a:extLst>
          </p:cNvPr>
          <p:cNvSpPr txBox="1"/>
          <p:nvPr/>
        </p:nvSpPr>
        <p:spPr>
          <a:xfrm>
            <a:off x="3808920" y="36616"/>
            <a:ext cx="461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Gestion des travaux étudiants</a:t>
            </a:r>
          </a:p>
        </p:txBody>
      </p:sp>
    </p:spTree>
    <p:extLst>
      <p:ext uri="{BB962C8B-B14F-4D97-AF65-F5344CB8AC3E}">
        <p14:creationId xmlns:p14="http://schemas.microsoft.com/office/powerpoint/2010/main" val="379200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1111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2B5796F-7C93-42F1-B976-82871776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3" y="2183708"/>
            <a:ext cx="3450128" cy="3435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CA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</a:t>
            </a:r>
          </a:p>
          <a:p>
            <a:pPr marL="0" indent="0" algn="ctr">
              <a:buNone/>
            </a:pPr>
            <a:r>
              <a:rPr lang="fr-CA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</a:t>
            </a:r>
            <a:endParaRPr lang="fr-CA" sz="40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ource Sans Pro"/>
            </a:endParaRPr>
          </a:p>
          <a:p>
            <a:pPr marL="0" indent="0" algn="ctr">
              <a:buNone/>
            </a:pPr>
            <a:r>
              <a:rPr lang="fr-CA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l’atelier:</a:t>
            </a:r>
          </a:p>
          <a:p>
            <a:pPr marL="0" indent="0">
              <a:buNone/>
            </a:pPr>
            <a:endParaRPr lang="fr-CA" sz="20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fr-CA" sz="20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CA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5598F0-F3C4-4988-95D6-075CE9B559BE}"/>
              </a:ext>
            </a:extLst>
          </p:cNvPr>
          <p:cNvSpPr txBox="1"/>
          <p:nvPr/>
        </p:nvSpPr>
        <p:spPr>
          <a:xfrm>
            <a:off x="4247420" y="1184597"/>
            <a:ext cx="8183341" cy="4278094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/>
              <a:t>Présentation</a:t>
            </a:r>
            <a:endParaRPr lang="fr-CA" sz="3200"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/>
              <a:t>Bibliothèque de contenu</a:t>
            </a:r>
            <a:endParaRPr lang="fr-CA" sz="3200"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/>
              <a:t>Espace collaboratif</a:t>
            </a:r>
            <a:endParaRPr lang="fr-CA" sz="3200"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/>
              <a:t>L’espace de l’enseignant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>
                <a:ea typeface="Source Sans Pro"/>
              </a:rPr>
              <a:t>Menu de gestion du bloc-notes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/>
              <a:t>L’espace de l’étudiant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>
                <a:ea typeface="Source Sans Pro"/>
              </a:rPr>
              <a:t>Gestion des travaux étudiants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>
                <a:ea typeface="Source Sans Pro"/>
              </a:rPr>
              <a:t>Ajout d’un Forms dans le bloc-notes </a:t>
            </a:r>
          </a:p>
          <a:p>
            <a:endParaRPr lang="en-CA" sz="16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58843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25BC1C-E927-449A-8731-1722F3BEF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1103830"/>
            <a:ext cx="3181350" cy="521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385D38-8889-49A5-BE08-584BE047D404}"/>
              </a:ext>
            </a:extLst>
          </p:cNvPr>
          <p:cNvSpPr txBox="1"/>
          <p:nvPr/>
        </p:nvSpPr>
        <p:spPr>
          <a:xfrm>
            <a:off x="6257925" y="1828800"/>
            <a:ext cx="5457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/>
              <a:t>Sélectionner le nom du travail (page réponse)</a:t>
            </a:r>
          </a:p>
          <a:p>
            <a:endParaRPr lang="fr-CA" sz="3200"/>
          </a:p>
          <a:p>
            <a:endParaRPr lang="fr-CA" sz="3200"/>
          </a:p>
          <a:p>
            <a:endParaRPr lang="fr-CA" sz="3200"/>
          </a:p>
          <a:p>
            <a:r>
              <a:rPr lang="fr-CA" sz="3200"/>
              <a:t>Cliquer sur « suivant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101ABB-9BE3-431A-893D-C187FAA34BD4}"/>
              </a:ext>
            </a:extLst>
          </p:cNvPr>
          <p:cNvSpPr txBox="1"/>
          <p:nvPr/>
        </p:nvSpPr>
        <p:spPr>
          <a:xfrm>
            <a:off x="3808920" y="36616"/>
            <a:ext cx="461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Gestion des travaux étudiants</a:t>
            </a:r>
          </a:p>
        </p:txBody>
      </p:sp>
    </p:spTree>
    <p:extLst>
      <p:ext uri="{BB962C8B-B14F-4D97-AF65-F5344CB8AC3E}">
        <p14:creationId xmlns:p14="http://schemas.microsoft.com/office/powerpoint/2010/main" val="113504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86070C-0612-4E42-B135-E916441F4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38" y="1106314"/>
            <a:ext cx="3115110" cy="519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3D5D801-93E3-47BB-AA86-FDB495E7AF52}"/>
              </a:ext>
            </a:extLst>
          </p:cNvPr>
          <p:cNvSpPr txBox="1"/>
          <p:nvPr/>
        </p:nvSpPr>
        <p:spPr>
          <a:xfrm>
            <a:off x="6094476" y="1166842"/>
            <a:ext cx="5703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/>
              <a:t>1. Verrouiller les travaux</a:t>
            </a:r>
          </a:p>
          <a:p>
            <a:endParaRPr lang="fr-CA" sz="2400"/>
          </a:p>
          <a:p>
            <a:r>
              <a:rPr lang="fr-CA" sz="2400"/>
              <a:t>Les pages peuvent être verrouillées de deux façons:</a:t>
            </a:r>
          </a:p>
          <a:p>
            <a:endParaRPr lang="fr-CA" sz="2400"/>
          </a:p>
          <a:p>
            <a:pPr marL="342900" indent="-342900">
              <a:buFontTx/>
              <a:buChar char="-"/>
            </a:pPr>
            <a:r>
              <a:rPr lang="fr-CA" sz="2400"/>
              <a:t>Soit pour l’ensemble des étudiants (1)</a:t>
            </a:r>
          </a:p>
          <a:p>
            <a:pPr marL="342900" indent="-342900">
              <a:buFontTx/>
              <a:buChar char="-"/>
            </a:pPr>
            <a:r>
              <a:rPr lang="fr-CA" sz="2400"/>
              <a:t>Soit de façon granulaire en cochant à gauche du nom de chaque étudiant (2)</a:t>
            </a:r>
          </a:p>
          <a:p>
            <a:endParaRPr lang="fr-CA" sz="2400"/>
          </a:p>
          <a:p>
            <a:r>
              <a:rPr lang="fr-CA" sz="2400"/>
              <a:t>2. Cliquer sur « appliquer ».</a:t>
            </a:r>
          </a:p>
          <a:p>
            <a:endParaRPr lang="fr-CA" sz="2400"/>
          </a:p>
          <a:p>
            <a:r>
              <a:rPr lang="fr-CA" sz="2400"/>
              <a:t>Les documents sont maintenant verrouillés.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803CB3-8FE6-44AB-A442-6FCC35F4A050}"/>
              </a:ext>
            </a:extLst>
          </p:cNvPr>
          <p:cNvSpPr txBox="1"/>
          <p:nvPr/>
        </p:nvSpPr>
        <p:spPr>
          <a:xfrm>
            <a:off x="3808920" y="36616"/>
            <a:ext cx="461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Gestion des travaux étudiants</a:t>
            </a:r>
          </a:p>
        </p:txBody>
      </p:sp>
    </p:spTree>
    <p:extLst>
      <p:ext uri="{BB962C8B-B14F-4D97-AF65-F5344CB8AC3E}">
        <p14:creationId xmlns:p14="http://schemas.microsoft.com/office/powerpoint/2010/main" val="192849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EB34FA-73FB-4583-872B-910B17764B46}"/>
              </a:ext>
            </a:extLst>
          </p:cNvPr>
          <p:cNvSpPr txBox="1"/>
          <p:nvPr/>
        </p:nvSpPr>
        <p:spPr>
          <a:xfrm>
            <a:off x="6167848" y="403539"/>
            <a:ext cx="6098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3200">
                <a:latin typeface="+mj-lt"/>
                <a:ea typeface="+mj-ea"/>
                <a:cs typeface="+mj-cs"/>
              </a:rPr>
              <a:t>Ajouter un questionnaire Microsoft Forms dans le bloc-notes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0" y="-37069"/>
            <a:ext cx="2460663" cy="2758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3ED270-9090-43D9-BC8C-BB1FEF7A489D}"/>
              </a:ext>
            </a:extLst>
          </p:cNvPr>
          <p:cNvSpPr txBox="1"/>
          <p:nvPr/>
        </p:nvSpPr>
        <p:spPr>
          <a:xfrm>
            <a:off x="7148787" y="2009093"/>
            <a:ext cx="4595538" cy="3949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2400"/>
              <a:t>Pour ajouter un questionnaire ou un formulaire depuis Microsoft Forms directement dans une page du bloc-notes: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/>
              <a:t>Créer-sélectionner une page (1)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/>
              <a:t>Cliquer sur Insertion (2)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/>
              <a:t>Cliquer sur le bouton Forms (3)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609429"/>
            <a:ext cx="1937657" cy="11196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688675-5791-431B-8406-654F7F34F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2967003"/>
            <a:ext cx="6568726" cy="299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568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EB34FA-73FB-4583-872B-910B17764B46}"/>
              </a:ext>
            </a:extLst>
          </p:cNvPr>
          <p:cNvSpPr txBox="1"/>
          <p:nvPr/>
        </p:nvSpPr>
        <p:spPr>
          <a:xfrm>
            <a:off x="6167848" y="403539"/>
            <a:ext cx="6098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3200">
                <a:latin typeface="+mj-lt"/>
                <a:ea typeface="+mj-ea"/>
                <a:cs typeface="+mj-cs"/>
              </a:rPr>
              <a:t>Ajouter un questionnaire Microsoft Forms dans le bloc-notes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0" y="-37069"/>
            <a:ext cx="2460663" cy="2758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3ED270-9090-43D9-BC8C-BB1FEF7A489D}"/>
              </a:ext>
            </a:extLst>
          </p:cNvPr>
          <p:cNvSpPr txBox="1"/>
          <p:nvPr/>
        </p:nvSpPr>
        <p:spPr>
          <a:xfrm>
            <a:off x="6262254" y="2318776"/>
            <a:ext cx="5463598" cy="39495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fr-CA" sz="3000"/>
              <a:t>Une page de sélection va apparaître à la droite de la fenêtre.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fr-CA" sz="300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fr-CA" sz="3000"/>
              <a:t>Créer directement le formulaire ou en sélectionner un créé au préalable depuis la liste en dessous.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300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fr-CA" sz="3000"/>
              <a:t>Cliquer sur « insérer 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609429"/>
            <a:ext cx="1937657" cy="11196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57F256-59BF-45B0-B07F-019EC936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25" y="2496044"/>
            <a:ext cx="3730949" cy="420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634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EB34FA-73FB-4583-872B-910B17764B46}"/>
              </a:ext>
            </a:extLst>
          </p:cNvPr>
          <p:cNvSpPr txBox="1"/>
          <p:nvPr/>
        </p:nvSpPr>
        <p:spPr>
          <a:xfrm>
            <a:off x="6167848" y="403539"/>
            <a:ext cx="6098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3200">
                <a:latin typeface="+mj-lt"/>
                <a:ea typeface="+mj-ea"/>
                <a:cs typeface="+mj-cs"/>
              </a:rPr>
              <a:t>Ajouter un questionnaire Microsoft Forms dans le bloc-notes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0" y="-37069"/>
            <a:ext cx="2460663" cy="2758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3ED270-9090-43D9-BC8C-BB1FEF7A489D}"/>
              </a:ext>
            </a:extLst>
          </p:cNvPr>
          <p:cNvSpPr txBox="1"/>
          <p:nvPr/>
        </p:nvSpPr>
        <p:spPr>
          <a:xfrm>
            <a:off x="6262254" y="2318776"/>
            <a:ext cx="5463598" cy="3949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609429"/>
            <a:ext cx="1937657" cy="11196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00ED71-4CB5-41A4-A329-ACFE32497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09102"/>
            <a:ext cx="9867900" cy="303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9966D3-2879-43D7-9F58-66A0F0838E47}"/>
              </a:ext>
            </a:extLst>
          </p:cNvPr>
          <p:cNvSpPr txBox="1"/>
          <p:nvPr/>
        </p:nvSpPr>
        <p:spPr>
          <a:xfrm>
            <a:off x="6262253" y="2057400"/>
            <a:ext cx="574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/>
              <a:t>Le questionnaire vas s’insérer dans la page. Il ne reste qu’à la dupliquer dans les bloc-notes des étudiants.</a:t>
            </a:r>
          </a:p>
        </p:txBody>
      </p:sp>
    </p:spTree>
    <p:extLst>
      <p:ext uri="{BB962C8B-B14F-4D97-AF65-F5344CB8AC3E}">
        <p14:creationId xmlns:p14="http://schemas.microsoft.com/office/powerpoint/2010/main" val="3320845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4EB34FA-73FB-4583-872B-910B17764B46}"/>
              </a:ext>
            </a:extLst>
          </p:cNvPr>
          <p:cNvSpPr txBox="1"/>
          <p:nvPr/>
        </p:nvSpPr>
        <p:spPr>
          <a:xfrm>
            <a:off x="6167848" y="403539"/>
            <a:ext cx="6098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3200">
                <a:latin typeface="+mj-lt"/>
                <a:ea typeface="+mj-ea"/>
                <a:cs typeface="+mj-cs"/>
              </a:rPr>
              <a:t>Ajouter un questionnaire Microsoft Forms dans le bloc-notes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25687"/>
          <a:stretch/>
        </p:blipFill>
        <p:spPr>
          <a:xfrm>
            <a:off x="0" y="-37069"/>
            <a:ext cx="2460663" cy="2758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3ED270-9090-43D9-BC8C-BB1FEF7A489D}"/>
              </a:ext>
            </a:extLst>
          </p:cNvPr>
          <p:cNvSpPr txBox="1"/>
          <p:nvPr/>
        </p:nvSpPr>
        <p:spPr>
          <a:xfrm>
            <a:off x="6262254" y="2318776"/>
            <a:ext cx="5463598" cy="3949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609429"/>
            <a:ext cx="1937657" cy="11196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9966D3-2879-43D7-9F58-66A0F0838E47}"/>
              </a:ext>
            </a:extLst>
          </p:cNvPr>
          <p:cNvSpPr txBox="1"/>
          <p:nvPr/>
        </p:nvSpPr>
        <p:spPr>
          <a:xfrm>
            <a:off x="7515226" y="3314700"/>
            <a:ext cx="4676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/>
              <a:t>Le questionnaire ne peut pas être corrigé dans le bloc-notes. </a:t>
            </a:r>
          </a:p>
          <a:p>
            <a:endParaRPr lang="fr-CA" sz="2400"/>
          </a:p>
          <a:p>
            <a:r>
              <a:rPr lang="fr-CA" sz="2400"/>
              <a:t>Il faut ouvrir Forms depuis Office en ligne pour consulter les résultats et les corriger.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AE41AB-A4A2-4596-B0E5-A7C71E08C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8" y="2719887"/>
            <a:ext cx="6630325" cy="401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22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11116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D78D420-988F-41D0-9BB5-E8A0A639269E}"/>
              </a:ext>
            </a:extLst>
          </p:cNvPr>
          <p:cNvSpPr txBox="1"/>
          <p:nvPr/>
        </p:nvSpPr>
        <p:spPr>
          <a:xfrm>
            <a:off x="2197332" y="559836"/>
            <a:ext cx="9068432" cy="140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7886F1-F124-4E13-8DB3-483AB02B2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3" y="790575"/>
            <a:ext cx="8553289" cy="527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57F5EF-DE26-496B-8465-978E01AC816A}"/>
              </a:ext>
            </a:extLst>
          </p:cNvPr>
          <p:cNvSpPr txBox="1"/>
          <p:nvPr/>
        </p:nvSpPr>
        <p:spPr>
          <a:xfrm>
            <a:off x="348589" y="1961067"/>
            <a:ext cx="2647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Pour accéder au Bloc-notes de classe, il s’agit de cliquer sur le bouton du haut dans l’équipe Teams (1).</a:t>
            </a:r>
          </a:p>
          <a:p>
            <a:endParaRPr lang="fr-CA"/>
          </a:p>
          <a:p>
            <a:r>
              <a:rPr lang="fr-CA"/>
              <a:t>Le menu d’édition du bloc-notes apparaitra en dessous (2)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5C55B9-0530-469E-804D-F674BF21609B}"/>
              </a:ext>
            </a:extLst>
          </p:cNvPr>
          <p:cNvSpPr txBox="1"/>
          <p:nvPr/>
        </p:nvSpPr>
        <p:spPr>
          <a:xfrm>
            <a:off x="9597114" y="159722"/>
            <a:ext cx="25122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</a:t>
            </a:r>
            <a:endParaRPr lang="fr-CA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ource Sans Pro"/>
            </a:endParaRP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2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1111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D22011-B3F7-43B5-89A1-BD53311B20CB}"/>
              </a:ext>
            </a:extLst>
          </p:cNvPr>
          <p:cNvSpPr txBox="1"/>
          <p:nvPr/>
        </p:nvSpPr>
        <p:spPr>
          <a:xfrm>
            <a:off x="149289" y="1306286"/>
            <a:ext cx="4501769" cy="452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000" b="0" i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0" i="0"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273679-10BA-4519-B816-BC5C17CC9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14" y="921276"/>
            <a:ext cx="8863576" cy="501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D07F5C-D1B7-4905-A92E-46E815D22A5B}"/>
              </a:ext>
            </a:extLst>
          </p:cNvPr>
          <p:cNvSpPr txBox="1"/>
          <p:nvPr/>
        </p:nvSpPr>
        <p:spPr>
          <a:xfrm>
            <a:off x="247650" y="1997838"/>
            <a:ext cx="285706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/>
              <a:t>Le bloc-notes se subdivise en 4 sections verticales, dont la principale part de la gauche et les sous-menus sont situés à droite.</a:t>
            </a:r>
          </a:p>
          <a:p>
            <a:endParaRPr lang="fr-CA"/>
          </a:p>
          <a:p>
            <a:r>
              <a:rPr lang="fr-CA"/>
              <a:t>1- Le bouton d’ouverture</a:t>
            </a:r>
          </a:p>
          <a:p>
            <a:endParaRPr lang="fr-CA"/>
          </a:p>
          <a:p>
            <a:r>
              <a:rPr lang="fr-CA"/>
              <a:t>2- Le menu « section »</a:t>
            </a:r>
          </a:p>
          <a:p>
            <a:endParaRPr lang="fr-CA"/>
          </a:p>
          <a:p>
            <a:r>
              <a:rPr lang="fr-CA"/>
              <a:t>3- Le menu de contenu</a:t>
            </a:r>
          </a:p>
          <a:p>
            <a:endParaRPr lang="fr-CA"/>
          </a:p>
          <a:p>
            <a:r>
              <a:rPr lang="fr-CA"/>
              <a:t>4- La fenêtre d’édition.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3CC331-8006-4C62-85CB-7C5323A5DA19}"/>
              </a:ext>
            </a:extLst>
          </p:cNvPr>
          <p:cNvSpPr txBox="1"/>
          <p:nvPr/>
        </p:nvSpPr>
        <p:spPr>
          <a:xfrm>
            <a:off x="9597114" y="159722"/>
            <a:ext cx="25122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</a:t>
            </a:r>
            <a:endParaRPr lang="fr-CA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ource Sans Pro"/>
            </a:endParaRP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569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864D-4F56-4572-8212-700CD86D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1111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D22011-B3F7-43B5-89A1-BD53311B20CB}"/>
              </a:ext>
            </a:extLst>
          </p:cNvPr>
          <p:cNvSpPr txBox="1"/>
          <p:nvPr/>
        </p:nvSpPr>
        <p:spPr>
          <a:xfrm>
            <a:off x="149289" y="1306286"/>
            <a:ext cx="4501769" cy="452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000" b="0" i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0" i="0"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273679-10BA-4519-B816-BC5C17CC9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14" y="921276"/>
            <a:ext cx="8863576" cy="501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D07F5C-D1B7-4905-A92E-46E815D22A5B}"/>
              </a:ext>
            </a:extLst>
          </p:cNvPr>
          <p:cNvSpPr txBox="1"/>
          <p:nvPr/>
        </p:nvSpPr>
        <p:spPr>
          <a:xfrm>
            <a:off x="247650" y="1219200"/>
            <a:ext cx="285706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600" b="1"/>
              <a:t>En détails:</a:t>
            </a:r>
            <a:endParaRPr lang="fr-CA" sz="1600" b="1">
              <a:ea typeface="Source Sans Pro"/>
            </a:endParaRPr>
          </a:p>
          <a:p>
            <a:endParaRPr lang="fr-CA" sz="1600"/>
          </a:p>
          <a:p>
            <a:r>
              <a:rPr lang="fr-CA" sz="1600"/>
              <a:t>1- </a:t>
            </a:r>
            <a:r>
              <a:rPr lang="fr-CA" sz="1600" b="1"/>
              <a:t>Le menu principal.</a:t>
            </a:r>
            <a:r>
              <a:rPr lang="fr-CA" sz="1600"/>
              <a:t> C'est le bouton d’ouverture et de recherche.</a:t>
            </a:r>
            <a:endParaRPr lang="fr-CA" sz="1600">
              <a:ea typeface="Source Sans Pro"/>
            </a:endParaRPr>
          </a:p>
          <a:p>
            <a:endParaRPr lang="fr-CA" sz="1600"/>
          </a:p>
          <a:p>
            <a:r>
              <a:rPr lang="fr-CA" sz="1600"/>
              <a:t>2- </a:t>
            </a:r>
            <a:r>
              <a:rPr lang="fr-CA" sz="1600" b="1"/>
              <a:t>La</a:t>
            </a:r>
            <a:r>
              <a:rPr lang="fr-CA" sz="1600" b="1">
                <a:ea typeface="+mn-lt"/>
                <a:cs typeface="+mn-lt"/>
              </a:rPr>
              <a:t> fenêtre des sections du bloc-notes.</a:t>
            </a:r>
            <a:r>
              <a:rPr lang="fr-CA" sz="1600"/>
              <a:t> Il contient les différentes sections. Chacune des sections a une fonctionnalité différente. </a:t>
            </a:r>
            <a:endParaRPr lang="fr-CA" sz="1600">
              <a:ea typeface="Source Sans Pro"/>
            </a:endParaRPr>
          </a:p>
          <a:p>
            <a:endParaRPr lang="fr-CA" sz="1600"/>
          </a:p>
          <a:p>
            <a:r>
              <a:rPr lang="fr-CA" sz="1600"/>
              <a:t>3- </a:t>
            </a:r>
            <a:r>
              <a:rPr lang="fr-CA" sz="1600" b="1"/>
              <a:t>La fenêtre de contenu de la section. </a:t>
            </a:r>
            <a:r>
              <a:rPr lang="fr-CA" sz="1600"/>
              <a:t>En cliquant sur une section, on affiche le contenu de celle-ci.</a:t>
            </a:r>
          </a:p>
          <a:p>
            <a:endParaRPr lang="fr-CA" sz="1600"/>
          </a:p>
          <a:p>
            <a:r>
              <a:rPr lang="fr-CA" sz="1600"/>
              <a:t>4- </a:t>
            </a:r>
            <a:r>
              <a:rPr lang="fr-CA" sz="1600" b="1"/>
              <a:t>La fenêtre d’édition.</a:t>
            </a:r>
            <a:r>
              <a:rPr lang="fr-CA" sz="1600"/>
              <a:t> Elle permet de remplir la partie du contenu de section sélectionné.</a:t>
            </a:r>
            <a:endParaRPr lang="fr-CA" sz="1600">
              <a:ea typeface="Source Sans Pr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04E4B8-E9D7-4142-8FC7-E6710A6C0DAB}"/>
              </a:ext>
            </a:extLst>
          </p:cNvPr>
          <p:cNvSpPr txBox="1"/>
          <p:nvPr/>
        </p:nvSpPr>
        <p:spPr>
          <a:xfrm>
            <a:off x="9597114" y="159722"/>
            <a:ext cx="25122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</a:t>
            </a:r>
            <a:endParaRPr lang="fr-CA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ource Sans Pro"/>
            </a:endParaRP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615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6BA5E62-2B28-4DE3-B088-ED33CB64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76" y="4050397"/>
            <a:ext cx="4717305" cy="158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F023F4-560E-49EC-9360-BC65E106FA04}"/>
              </a:ext>
            </a:extLst>
          </p:cNvPr>
          <p:cNvSpPr txBox="1"/>
          <p:nvPr/>
        </p:nvSpPr>
        <p:spPr>
          <a:xfrm>
            <a:off x="7121237" y="1233678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</a:p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bibliothèque de contenu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355196" y="2310896"/>
            <a:ext cx="5537604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/>
              <a:t>La </a:t>
            </a:r>
            <a:r>
              <a:rPr lang="fr-CA" b="1"/>
              <a:t>bibliothèque de contenu </a:t>
            </a:r>
            <a:r>
              <a:rPr lang="fr-CA"/>
              <a:t>est une section qui permet à l’enseignant de distribuer du contenu de référence.</a:t>
            </a:r>
          </a:p>
          <a:p>
            <a:endParaRPr lang="fr-CA"/>
          </a:p>
          <a:p>
            <a:r>
              <a:rPr lang="fr-CA"/>
              <a:t>Tout ce qui s’y trouve peut être vu par les étudiants mais ils ne peuvent pas le modifier.</a:t>
            </a:r>
          </a:p>
          <a:p>
            <a:endParaRPr lang="fr-CA"/>
          </a:p>
          <a:p>
            <a:r>
              <a:rPr lang="fr-CA"/>
              <a:t>C’est un endroit parfait pour:</a:t>
            </a:r>
          </a:p>
          <a:p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Déposer des notes de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Mettre les consignes des travaux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Dépser des canevas ou gabarits</a:t>
            </a:r>
          </a:p>
        </p:txBody>
      </p:sp>
    </p:spTree>
    <p:extLst>
      <p:ext uri="{BB962C8B-B14F-4D97-AF65-F5344CB8AC3E}">
        <p14:creationId xmlns:p14="http://schemas.microsoft.com/office/powerpoint/2010/main" val="63513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49D1B96-D7D8-472A-86CC-B80AB3180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12" y="3494519"/>
            <a:ext cx="4246312" cy="294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66EA236-4A3E-4AB2-BD74-F7AF8053EDB5}"/>
              </a:ext>
            </a:extLst>
          </p:cNvPr>
          <p:cNvSpPr txBox="1"/>
          <p:nvPr/>
        </p:nvSpPr>
        <p:spPr>
          <a:xfrm>
            <a:off x="436563" y="2811652"/>
            <a:ext cx="553760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/>
              <a:t>Pour </a:t>
            </a:r>
            <a:r>
              <a:rPr lang="fr-CA" sz="3200" b="1"/>
              <a:t>ajouter une section</a:t>
            </a:r>
            <a:r>
              <a:rPr lang="fr-CA" sz="3200"/>
              <a:t> dans la bibliothèque de contenu, il s’agit de simplement faire un clic droit et de sélectionner «nouvelle section».</a:t>
            </a:r>
          </a:p>
          <a:p>
            <a:endParaRPr lang="fr-CA"/>
          </a:p>
          <a:p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DFC7EB-682A-48BA-BA6C-2634CBC97D4C}"/>
              </a:ext>
            </a:extLst>
          </p:cNvPr>
          <p:cNvSpPr txBox="1"/>
          <p:nvPr/>
        </p:nvSpPr>
        <p:spPr>
          <a:xfrm>
            <a:off x="7121237" y="1233678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</a:p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bibliothèque de contenu</a:t>
            </a:r>
          </a:p>
        </p:txBody>
      </p:sp>
    </p:spTree>
    <p:extLst>
      <p:ext uri="{BB962C8B-B14F-4D97-AF65-F5344CB8AC3E}">
        <p14:creationId xmlns:p14="http://schemas.microsoft.com/office/powerpoint/2010/main" val="161786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436563" y="2811652"/>
            <a:ext cx="553760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/>
              <a:t>Pour </a:t>
            </a:r>
            <a:r>
              <a:rPr lang="fr-CA" sz="3200" b="1"/>
              <a:t>ajouter une page</a:t>
            </a:r>
            <a:r>
              <a:rPr lang="fr-CA" sz="3200"/>
              <a:t> dans la section, il s’agit de simplement faire un clic droit sur la section de son choix et de sélectionner « nouvelle page ».</a:t>
            </a:r>
          </a:p>
          <a:p>
            <a:endParaRPr lang="fr-CA"/>
          </a:p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7A77E1-1FAE-4AAA-8A2D-BD15A83E1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20" y="3601452"/>
            <a:ext cx="3780818" cy="27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FC1C87-3BB5-4AD5-915E-F3BBFF354CF2}"/>
              </a:ext>
            </a:extLst>
          </p:cNvPr>
          <p:cNvSpPr txBox="1"/>
          <p:nvPr/>
        </p:nvSpPr>
        <p:spPr>
          <a:xfrm>
            <a:off x="7121237" y="1233678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</a:p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bibliothèque de contenu</a:t>
            </a:r>
          </a:p>
        </p:txBody>
      </p:sp>
    </p:spTree>
    <p:extLst>
      <p:ext uri="{BB962C8B-B14F-4D97-AF65-F5344CB8AC3E}">
        <p14:creationId xmlns:p14="http://schemas.microsoft.com/office/powerpoint/2010/main" val="79567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33956A-1D48-43D9-BEC7-E0720DC5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7657" cy="11196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5462DA-E7B1-405E-8AAD-C16C4D914624}"/>
              </a:ext>
            </a:extLst>
          </p:cNvPr>
          <p:cNvSpPr txBox="1"/>
          <p:nvPr/>
        </p:nvSpPr>
        <p:spPr>
          <a:xfrm>
            <a:off x="7534122" y="4194495"/>
            <a:ext cx="336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chemeClr val="bg1"/>
                </a:solidFill>
              </a:rPr>
              <a:t> Boutons du menu Scènes:</a:t>
            </a:r>
          </a:p>
          <a:p>
            <a:r>
              <a:rPr lang="fr-CA" sz="1600">
                <a:solidFill>
                  <a:schemeClr val="bg1"/>
                </a:solidFill>
              </a:rPr>
              <a:t>1- Ajouter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2- Supprimer une scène</a:t>
            </a:r>
          </a:p>
          <a:p>
            <a:r>
              <a:rPr lang="fr-CA" sz="1600">
                <a:solidFill>
                  <a:schemeClr val="bg1"/>
                </a:solidFill>
              </a:rPr>
              <a:t>3- Déplacer l’ordre des scènes</a:t>
            </a:r>
            <a:r>
              <a:rPr lang="fr-CA" sz="160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F31814-FA0B-4885-BA9D-5C2B1C13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5" y="356813"/>
            <a:ext cx="4845488" cy="292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D27266-F897-484B-B25A-4265803425AE}"/>
              </a:ext>
            </a:extLst>
          </p:cNvPr>
          <p:cNvSpPr txBox="1"/>
          <p:nvPr/>
        </p:nvSpPr>
        <p:spPr>
          <a:xfrm>
            <a:off x="436563" y="2811652"/>
            <a:ext cx="5537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/>
              <a:t>Il est aussi possible de codifier par couleur et de renommer chaque section</a:t>
            </a:r>
          </a:p>
          <a:p>
            <a:endParaRPr lang="fr-CA"/>
          </a:p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7CFF74-35FA-49A6-BAFB-1B631E2A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54" y="3504844"/>
            <a:ext cx="4808550" cy="273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CDE82CE-5F1D-48C5-8064-D932F742E918}"/>
              </a:ext>
            </a:extLst>
          </p:cNvPr>
          <p:cNvSpPr txBox="1"/>
          <p:nvPr/>
        </p:nvSpPr>
        <p:spPr>
          <a:xfrm>
            <a:off x="7121237" y="1233678"/>
            <a:ext cx="44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</a:p>
          <a:p>
            <a:pPr algn="ctr"/>
            <a:r>
              <a:rPr lang="fr-CA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bibliothèque de contenu</a:t>
            </a:r>
          </a:p>
        </p:txBody>
      </p:sp>
    </p:spTree>
    <p:extLst>
      <p:ext uri="{BB962C8B-B14F-4D97-AF65-F5344CB8AC3E}">
        <p14:creationId xmlns:p14="http://schemas.microsoft.com/office/powerpoint/2010/main" val="16218825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25f1d8-d6a5-4ba6-97b0-5002f32faf31">
      <UserInfo>
        <DisplayName>Mathieu Brisson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D7625E9B752D4DA8767C94754B6B63" ma:contentTypeVersion="13" ma:contentTypeDescription="Crée un document." ma:contentTypeScope="" ma:versionID="4d5158891312c7e1f8c2d448f4577954">
  <xsd:schema xmlns:xsd="http://www.w3.org/2001/XMLSchema" xmlns:xs="http://www.w3.org/2001/XMLSchema" xmlns:p="http://schemas.microsoft.com/office/2006/metadata/properties" xmlns:ns2="784b07a0-0687-44c7-b4d3-d46286d8fdf5" xmlns:ns3="7f25f1d8-d6a5-4ba6-97b0-5002f32faf31" targetNamespace="http://schemas.microsoft.com/office/2006/metadata/properties" ma:root="true" ma:fieldsID="7585c93e011de40340248b6767f2dcd7" ns2:_="" ns3:_="">
    <xsd:import namespace="784b07a0-0687-44c7-b4d3-d46286d8fdf5"/>
    <xsd:import namespace="7f25f1d8-d6a5-4ba6-97b0-5002f32fa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b07a0-0687-44c7-b4d3-d46286d8fd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5f1d8-d6a5-4ba6-97b0-5002f32fa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F2F35-18ED-4513-B162-BB9738BB0E18}">
  <ds:schemaRefs>
    <ds:schemaRef ds:uri="784b07a0-0687-44c7-b4d3-d46286d8fdf5"/>
    <ds:schemaRef ds:uri="7f25f1d8-d6a5-4ba6-97b0-5002f32faf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1796AD-2D95-481E-A6D2-29FD325DF405}">
  <ds:schemaRefs>
    <ds:schemaRef ds:uri="784b07a0-0687-44c7-b4d3-d46286d8fdf5"/>
    <ds:schemaRef ds:uri="7f25f1d8-d6a5-4ba6-97b0-5002f32faf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1466B2-C149-43E8-BFD8-FE77C38E0A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 Bergeron</dc:creator>
  <cp:revision>1</cp:revision>
  <dcterms:created xsi:type="dcterms:W3CDTF">2021-08-04T12:50:38Z</dcterms:created>
  <dcterms:modified xsi:type="dcterms:W3CDTF">2021-08-18T15:56:45Z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0x010100FAD7625E9B752D4DA8767C94754B6B63</vt:lpwstr>
  </property>
</Properties>
</file>